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56" r:id="rId5"/>
    <p:sldId id="320" r:id="rId6"/>
    <p:sldId id="319" r:id="rId7"/>
    <p:sldId id="338" r:id="rId8"/>
    <p:sldId id="321" r:id="rId9"/>
    <p:sldId id="307" r:id="rId10"/>
    <p:sldId id="291" r:id="rId11"/>
    <p:sldId id="293" r:id="rId12"/>
    <p:sldId id="292" r:id="rId13"/>
    <p:sldId id="308" r:id="rId14"/>
    <p:sldId id="296" r:id="rId15"/>
    <p:sldId id="272" r:id="rId16"/>
    <p:sldId id="298" r:id="rId17"/>
    <p:sldId id="299" r:id="rId18"/>
    <p:sldId id="300" r:id="rId19"/>
    <p:sldId id="314" r:id="rId20"/>
    <p:sldId id="309" r:id="rId21"/>
    <p:sldId id="322" r:id="rId22"/>
    <p:sldId id="301" r:id="rId23"/>
    <p:sldId id="304" r:id="rId24"/>
    <p:sldId id="302" r:id="rId25"/>
    <p:sldId id="294" r:id="rId26"/>
    <p:sldId id="310" r:id="rId27"/>
    <p:sldId id="316" r:id="rId28"/>
    <p:sldId id="323" r:id="rId29"/>
    <p:sldId id="324" r:id="rId30"/>
    <p:sldId id="342" r:id="rId31"/>
    <p:sldId id="325" r:id="rId32"/>
    <p:sldId id="318" r:id="rId33"/>
    <p:sldId id="328" r:id="rId34"/>
    <p:sldId id="329" r:id="rId35"/>
    <p:sldId id="330" r:id="rId36"/>
    <p:sldId id="332" r:id="rId37"/>
    <p:sldId id="327" r:id="rId38"/>
    <p:sldId id="334" r:id="rId39"/>
    <p:sldId id="335" r:id="rId40"/>
    <p:sldId id="333" r:id="rId41"/>
    <p:sldId id="339" r:id="rId42"/>
    <p:sldId id="336" r:id="rId43"/>
    <p:sldId id="340" r:id="rId44"/>
    <p:sldId id="341" r:id="rId45"/>
    <p:sldId id="326" r:id="rId46"/>
    <p:sldId id="343"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8E595-D0BA-A741-8A61-DEF696661F1E}" v="318" dt="2025-03-16T11:17:05.770"/>
    <p1510:client id="{C8025A2D-A471-4811-BD91-9EE22C885520}" v="51" dt="2025-03-17T08:43:24.56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16" autoAdjust="0"/>
    <p:restoredTop sz="64810"/>
  </p:normalViewPr>
  <p:slideViewPr>
    <p:cSldViewPr snapToGrid="0">
      <p:cViewPr>
        <p:scale>
          <a:sx n="66" d="100"/>
          <a:sy n="66" d="100"/>
        </p:scale>
        <p:origin x="-276" y="-180"/>
      </p:cViewPr>
      <p:guideLst/>
    </p:cSldViewPr>
  </p:slideViewPr>
  <p:notesTextViewPr>
    <p:cViewPr>
      <p:scale>
        <a:sx n="200" d="100"/>
        <a:sy n="2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co van Waardhuizen" userId="536f1707-15b1-49fb-ba25-fab88906ba51" providerId="ADAL" clId="{C8025A2D-A471-4811-BD91-9EE22C885520}"/>
    <pc:docChg chg="undo redo custSel modSld">
      <pc:chgData name="Jacco van Waardhuizen" userId="536f1707-15b1-49fb-ba25-fab88906ba51" providerId="ADAL" clId="{C8025A2D-A471-4811-BD91-9EE22C885520}" dt="2025-03-17T08:43:53.547" v="180" actId="1076"/>
      <pc:docMkLst>
        <pc:docMk/>
      </pc:docMkLst>
      <pc:sldChg chg="modSp mod setBg">
        <pc:chgData name="Jacco van Waardhuizen" userId="536f1707-15b1-49fb-ba25-fab88906ba51" providerId="ADAL" clId="{C8025A2D-A471-4811-BD91-9EE22C885520}" dt="2025-03-17T08:33:11.231" v="107" actId="207"/>
        <pc:sldMkLst>
          <pc:docMk/>
          <pc:sldMk cId="2591059935" sldId="272"/>
        </pc:sldMkLst>
        <pc:spChg chg="mod">
          <ac:chgData name="Jacco van Waardhuizen" userId="536f1707-15b1-49fb-ba25-fab88906ba51" providerId="ADAL" clId="{C8025A2D-A471-4811-BD91-9EE22C885520}" dt="2025-03-17T08:33:11.231" v="107" actId="207"/>
          <ac:spMkLst>
            <pc:docMk/>
            <pc:sldMk cId="2591059935" sldId="272"/>
            <ac:spMk id="3" creationId="{75C64255-FE72-87D8-E4B0-07641457146E}"/>
          </ac:spMkLst>
        </pc:spChg>
      </pc:sldChg>
      <pc:sldChg chg="setBg">
        <pc:chgData name="Jacco van Waardhuizen" userId="536f1707-15b1-49fb-ba25-fab88906ba51" providerId="ADAL" clId="{C8025A2D-A471-4811-BD91-9EE22C885520}" dt="2025-03-17T08:31:50.537" v="100"/>
        <pc:sldMkLst>
          <pc:docMk/>
          <pc:sldMk cId="3731505238" sldId="291"/>
        </pc:sldMkLst>
      </pc:sldChg>
      <pc:sldChg chg="setBg">
        <pc:chgData name="Jacco van Waardhuizen" userId="536f1707-15b1-49fb-ba25-fab88906ba51" providerId="ADAL" clId="{C8025A2D-A471-4811-BD91-9EE22C885520}" dt="2025-03-17T08:32:01.975" v="102"/>
        <pc:sldMkLst>
          <pc:docMk/>
          <pc:sldMk cId="330735586" sldId="292"/>
        </pc:sldMkLst>
      </pc:sldChg>
      <pc:sldChg chg="setBg">
        <pc:chgData name="Jacco van Waardhuizen" userId="536f1707-15b1-49fb-ba25-fab88906ba51" providerId="ADAL" clId="{C8025A2D-A471-4811-BD91-9EE22C885520}" dt="2025-03-17T08:31:56.704" v="101"/>
        <pc:sldMkLst>
          <pc:docMk/>
          <pc:sldMk cId="2028464742" sldId="293"/>
        </pc:sldMkLst>
      </pc:sldChg>
      <pc:sldChg chg="modSp mod setBg">
        <pc:chgData name="Jacco van Waardhuizen" userId="536f1707-15b1-49fb-ba25-fab88906ba51" providerId="ADAL" clId="{C8025A2D-A471-4811-BD91-9EE22C885520}" dt="2025-03-17T08:39:39.032" v="147" actId="207"/>
        <pc:sldMkLst>
          <pc:docMk/>
          <pc:sldMk cId="1543328941" sldId="294"/>
        </pc:sldMkLst>
        <pc:spChg chg="mod">
          <ac:chgData name="Jacco van Waardhuizen" userId="536f1707-15b1-49fb-ba25-fab88906ba51" providerId="ADAL" clId="{C8025A2D-A471-4811-BD91-9EE22C885520}" dt="2025-03-17T08:39:39.032" v="147" actId="207"/>
          <ac:spMkLst>
            <pc:docMk/>
            <pc:sldMk cId="1543328941" sldId="294"/>
            <ac:spMk id="3" creationId="{7E39AEF8-0576-69D3-2A64-F042231B56AF}"/>
          </ac:spMkLst>
        </pc:spChg>
      </pc:sldChg>
      <pc:sldChg chg="modSp setBg">
        <pc:chgData name="Jacco van Waardhuizen" userId="536f1707-15b1-49fb-ba25-fab88906ba51" providerId="ADAL" clId="{C8025A2D-A471-4811-BD91-9EE22C885520}" dt="2025-03-17T08:32:17.630" v="104"/>
        <pc:sldMkLst>
          <pc:docMk/>
          <pc:sldMk cId="4164907530" sldId="296"/>
        </pc:sldMkLst>
        <pc:spChg chg="mod">
          <ac:chgData name="Jacco van Waardhuizen" userId="536f1707-15b1-49fb-ba25-fab88906ba51" providerId="ADAL" clId="{C8025A2D-A471-4811-BD91-9EE22C885520}" dt="2025-03-17T07:48:48.457" v="17" actId="20577"/>
          <ac:spMkLst>
            <pc:docMk/>
            <pc:sldMk cId="4164907530" sldId="296"/>
            <ac:spMk id="3" creationId="{8FA8684F-060F-A4BF-3763-F9446E61378A}"/>
          </ac:spMkLst>
        </pc:spChg>
      </pc:sldChg>
      <pc:sldChg chg="modSp mod setBg">
        <pc:chgData name="Jacco van Waardhuizen" userId="536f1707-15b1-49fb-ba25-fab88906ba51" providerId="ADAL" clId="{C8025A2D-A471-4811-BD91-9EE22C885520}" dt="2025-03-17T08:33:56.462" v="110"/>
        <pc:sldMkLst>
          <pc:docMk/>
          <pc:sldMk cId="1562552660" sldId="298"/>
        </pc:sldMkLst>
        <pc:spChg chg="mod">
          <ac:chgData name="Jacco van Waardhuizen" userId="536f1707-15b1-49fb-ba25-fab88906ba51" providerId="ADAL" clId="{C8025A2D-A471-4811-BD91-9EE22C885520}" dt="2025-03-17T08:33:39.920" v="109" actId="207"/>
          <ac:spMkLst>
            <pc:docMk/>
            <pc:sldMk cId="1562552660" sldId="298"/>
            <ac:spMk id="3" creationId="{E95AB3B9-8435-5F16-E547-6B52331FF883}"/>
          </ac:spMkLst>
        </pc:spChg>
      </pc:sldChg>
      <pc:sldChg chg="modSp mod setBg">
        <pc:chgData name="Jacco van Waardhuizen" userId="536f1707-15b1-49fb-ba25-fab88906ba51" providerId="ADAL" clId="{C8025A2D-A471-4811-BD91-9EE22C885520}" dt="2025-03-17T08:35:06.314" v="117"/>
        <pc:sldMkLst>
          <pc:docMk/>
          <pc:sldMk cId="3026244213" sldId="299"/>
        </pc:sldMkLst>
        <pc:spChg chg="mod">
          <ac:chgData name="Jacco van Waardhuizen" userId="536f1707-15b1-49fb-ba25-fab88906ba51" providerId="ADAL" clId="{C8025A2D-A471-4811-BD91-9EE22C885520}" dt="2025-03-17T08:34:23.994" v="113" actId="207"/>
          <ac:spMkLst>
            <pc:docMk/>
            <pc:sldMk cId="3026244213" sldId="299"/>
            <ac:spMk id="3" creationId="{5ECE6069-4BE3-8724-0FAB-898F4B3380C3}"/>
          </ac:spMkLst>
        </pc:spChg>
      </pc:sldChg>
      <pc:sldChg chg="modSp mod setBg modNotesTx">
        <pc:chgData name="Jacco van Waardhuizen" userId="536f1707-15b1-49fb-ba25-fab88906ba51" providerId="ADAL" clId="{C8025A2D-A471-4811-BD91-9EE22C885520}" dt="2025-03-17T08:36:41.372" v="124" actId="14100"/>
        <pc:sldMkLst>
          <pc:docMk/>
          <pc:sldMk cId="1146052585" sldId="300"/>
        </pc:sldMkLst>
        <pc:spChg chg="mod">
          <ac:chgData name="Jacco van Waardhuizen" userId="536f1707-15b1-49fb-ba25-fab88906ba51" providerId="ADAL" clId="{C8025A2D-A471-4811-BD91-9EE22C885520}" dt="2025-03-17T08:36:08.414" v="120" actId="207"/>
          <ac:spMkLst>
            <pc:docMk/>
            <pc:sldMk cId="1146052585" sldId="300"/>
            <ac:spMk id="3" creationId="{67023C7B-99C0-0F91-32F2-2A8AEF8107A2}"/>
          </ac:spMkLst>
        </pc:spChg>
        <pc:spChg chg="mod">
          <ac:chgData name="Jacco van Waardhuizen" userId="536f1707-15b1-49fb-ba25-fab88906ba51" providerId="ADAL" clId="{C8025A2D-A471-4811-BD91-9EE22C885520}" dt="2025-03-17T08:36:41.372" v="124" actId="14100"/>
          <ac:spMkLst>
            <pc:docMk/>
            <pc:sldMk cId="1146052585" sldId="300"/>
            <ac:spMk id="14" creationId="{9824E35F-B0FB-75B6-6E13-75B9BA25592D}"/>
          </ac:spMkLst>
        </pc:spChg>
      </pc:sldChg>
      <pc:sldChg chg="modSp mod setBg modNotesTx">
        <pc:chgData name="Jacco van Waardhuizen" userId="536f1707-15b1-49fb-ba25-fab88906ba51" providerId="ADAL" clId="{C8025A2D-A471-4811-BD91-9EE22C885520}" dt="2025-03-17T08:37:51.577" v="136" actId="207"/>
        <pc:sldMkLst>
          <pc:docMk/>
          <pc:sldMk cId="599460686" sldId="301"/>
        </pc:sldMkLst>
        <pc:spChg chg="mod">
          <ac:chgData name="Jacco van Waardhuizen" userId="536f1707-15b1-49fb-ba25-fab88906ba51" providerId="ADAL" clId="{C8025A2D-A471-4811-BD91-9EE22C885520}" dt="2025-03-17T08:37:51.577" v="136" actId="207"/>
          <ac:spMkLst>
            <pc:docMk/>
            <pc:sldMk cId="599460686" sldId="301"/>
            <ac:spMk id="3" creationId="{9562C9B5-6A74-B13D-74CB-2DF7B506191F}"/>
          </ac:spMkLst>
        </pc:spChg>
      </pc:sldChg>
      <pc:sldChg chg="modSp mod setBg">
        <pc:chgData name="Jacco van Waardhuizen" userId="536f1707-15b1-49fb-ba25-fab88906ba51" providerId="ADAL" clId="{C8025A2D-A471-4811-BD91-9EE22C885520}" dt="2025-03-17T08:38:49.060" v="141" actId="207"/>
        <pc:sldMkLst>
          <pc:docMk/>
          <pc:sldMk cId="648465755" sldId="302"/>
        </pc:sldMkLst>
        <pc:spChg chg="mod">
          <ac:chgData name="Jacco van Waardhuizen" userId="536f1707-15b1-49fb-ba25-fab88906ba51" providerId="ADAL" clId="{C8025A2D-A471-4811-BD91-9EE22C885520}" dt="2025-03-17T08:38:49.060" v="141" actId="207"/>
          <ac:spMkLst>
            <pc:docMk/>
            <pc:sldMk cId="648465755" sldId="302"/>
            <ac:spMk id="3" creationId="{3F5E1B0C-A483-9F95-3117-E5134C145649}"/>
          </ac:spMkLst>
        </pc:spChg>
      </pc:sldChg>
      <pc:sldChg chg="setBg">
        <pc:chgData name="Jacco van Waardhuizen" userId="536f1707-15b1-49fb-ba25-fab88906ba51" providerId="ADAL" clId="{C8025A2D-A471-4811-BD91-9EE22C885520}" dt="2025-03-17T08:38:21.758" v="137"/>
        <pc:sldMkLst>
          <pc:docMk/>
          <pc:sldMk cId="448231375" sldId="304"/>
        </pc:sldMkLst>
      </pc:sldChg>
      <pc:sldChg chg="modSp mod setBg">
        <pc:chgData name="Jacco van Waardhuizen" userId="536f1707-15b1-49fb-ba25-fab88906ba51" providerId="ADAL" clId="{C8025A2D-A471-4811-BD91-9EE22C885520}" dt="2025-03-17T08:31:46.296" v="99"/>
        <pc:sldMkLst>
          <pc:docMk/>
          <pc:sldMk cId="246990612" sldId="307"/>
        </pc:sldMkLst>
        <pc:spChg chg="mod">
          <ac:chgData name="Jacco van Waardhuizen" userId="536f1707-15b1-49fb-ba25-fab88906ba51" providerId="ADAL" clId="{C8025A2D-A471-4811-BD91-9EE22C885520}" dt="2025-03-17T07:46:01.351" v="10" actId="20577"/>
          <ac:spMkLst>
            <pc:docMk/>
            <pc:sldMk cId="246990612" sldId="307"/>
            <ac:spMk id="3" creationId="{1D8F7AC9-1564-A905-94F8-1F0F9A3D7335}"/>
          </ac:spMkLst>
        </pc:spChg>
      </pc:sldChg>
      <pc:sldChg chg="setBg modNotesTx">
        <pc:chgData name="Jacco van Waardhuizen" userId="536f1707-15b1-49fb-ba25-fab88906ba51" providerId="ADAL" clId="{C8025A2D-A471-4811-BD91-9EE22C885520}" dt="2025-03-17T08:32:12.100" v="103"/>
        <pc:sldMkLst>
          <pc:docMk/>
          <pc:sldMk cId="3143012995" sldId="308"/>
        </pc:sldMkLst>
      </pc:sldChg>
      <pc:sldChg chg="setBg">
        <pc:chgData name="Jacco van Waardhuizen" userId="536f1707-15b1-49fb-ba25-fab88906ba51" providerId="ADAL" clId="{C8025A2D-A471-4811-BD91-9EE22C885520}" dt="2025-03-17T08:37:00.415" v="126"/>
        <pc:sldMkLst>
          <pc:docMk/>
          <pc:sldMk cId="2842618438" sldId="309"/>
        </pc:sldMkLst>
      </pc:sldChg>
      <pc:sldChg chg="setBg">
        <pc:chgData name="Jacco van Waardhuizen" userId="536f1707-15b1-49fb-ba25-fab88906ba51" providerId="ADAL" clId="{C8025A2D-A471-4811-BD91-9EE22C885520}" dt="2025-03-17T08:39:51.349" v="148"/>
        <pc:sldMkLst>
          <pc:docMk/>
          <pc:sldMk cId="2455291165" sldId="310"/>
        </pc:sldMkLst>
      </pc:sldChg>
      <pc:sldChg chg="setBg">
        <pc:chgData name="Jacco van Waardhuizen" userId="536f1707-15b1-49fb-ba25-fab88906ba51" providerId="ADAL" clId="{C8025A2D-A471-4811-BD91-9EE22C885520}" dt="2025-03-17T08:36:55.010" v="125"/>
        <pc:sldMkLst>
          <pc:docMk/>
          <pc:sldMk cId="1283928157" sldId="314"/>
        </pc:sldMkLst>
      </pc:sldChg>
      <pc:sldChg chg="setBg">
        <pc:chgData name="Jacco van Waardhuizen" userId="536f1707-15b1-49fb-ba25-fab88906ba51" providerId="ADAL" clId="{C8025A2D-A471-4811-BD91-9EE22C885520}" dt="2025-03-17T08:39:58.710" v="149"/>
        <pc:sldMkLst>
          <pc:docMk/>
          <pc:sldMk cId="4220281510" sldId="316"/>
        </pc:sldMkLst>
      </pc:sldChg>
      <pc:sldChg chg="setBg">
        <pc:chgData name="Jacco van Waardhuizen" userId="536f1707-15b1-49fb-ba25-fab88906ba51" providerId="ADAL" clId="{C8025A2D-A471-4811-BD91-9EE22C885520}" dt="2025-03-17T08:41:00.415" v="156"/>
        <pc:sldMkLst>
          <pc:docMk/>
          <pc:sldMk cId="322027354" sldId="318"/>
        </pc:sldMkLst>
      </pc:sldChg>
      <pc:sldChg chg="setBg">
        <pc:chgData name="Jacco van Waardhuizen" userId="536f1707-15b1-49fb-ba25-fab88906ba51" providerId="ADAL" clId="{C8025A2D-A471-4811-BD91-9EE22C885520}" dt="2025-03-17T08:31:06.548" v="94"/>
        <pc:sldMkLst>
          <pc:docMk/>
          <pc:sldMk cId="2150339163" sldId="319"/>
        </pc:sldMkLst>
      </pc:sldChg>
      <pc:sldChg chg="delSp mod setBg">
        <pc:chgData name="Jacco van Waardhuizen" userId="536f1707-15b1-49fb-ba25-fab88906ba51" providerId="ADAL" clId="{C8025A2D-A471-4811-BD91-9EE22C885520}" dt="2025-03-17T08:30:50.203" v="93"/>
        <pc:sldMkLst>
          <pc:docMk/>
          <pc:sldMk cId="2041223776" sldId="320"/>
        </pc:sldMkLst>
        <pc:spChg chg="del">
          <ac:chgData name="Jacco van Waardhuizen" userId="536f1707-15b1-49fb-ba25-fab88906ba51" providerId="ADAL" clId="{C8025A2D-A471-4811-BD91-9EE22C885520}" dt="2025-03-17T08:30:17.907" v="91" actId="478"/>
          <ac:spMkLst>
            <pc:docMk/>
            <pc:sldMk cId="2041223776" sldId="320"/>
            <ac:spMk id="3" creationId="{B7130DF6-5B92-A184-CCCA-CDEB6540B803}"/>
          </ac:spMkLst>
        </pc:spChg>
      </pc:sldChg>
      <pc:sldChg chg="setBg">
        <pc:chgData name="Jacco van Waardhuizen" userId="536f1707-15b1-49fb-ba25-fab88906ba51" providerId="ADAL" clId="{C8025A2D-A471-4811-BD91-9EE22C885520}" dt="2025-03-17T08:31:40.122" v="98"/>
        <pc:sldMkLst>
          <pc:docMk/>
          <pc:sldMk cId="4145260629" sldId="321"/>
        </pc:sldMkLst>
      </pc:sldChg>
      <pc:sldChg chg="setBg">
        <pc:chgData name="Jacco van Waardhuizen" userId="536f1707-15b1-49fb-ba25-fab88906ba51" providerId="ADAL" clId="{C8025A2D-A471-4811-BD91-9EE22C885520}" dt="2025-03-17T08:37:05.883" v="127"/>
        <pc:sldMkLst>
          <pc:docMk/>
          <pc:sldMk cId="262751619" sldId="322"/>
        </pc:sldMkLst>
      </pc:sldChg>
      <pc:sldChg chg="delSp mod setBg">
        <pc:chgData name="Jacco van Waardhuizen" userId="536f1707-15b1-49fb-ba25-fab88906ba51" providerId="ADAL" clId="{C8025A2D-A471-4811-BD91-9EE22C885520}" dt="2025-03-17T08:40:26.700" v="152"/>
        <pc:sldMkLst>
          <pc:docMk/>
          <pc:sldMk cId="1945176535" sldId="323"/>
        </pc:sldMkLst>
        <pc:spChg chg="del">
          <ac:chgData name="Jacco van Waardhuizen" userId="536f1707-15b1-49fb-ba25-fab88906ba51" providerId="ADAL" clId="{C8025A2D-A471-4811-BD91-9EE22C885520}" dt="2025-03-17T08:40:11.154" v="150" actId="478"/>
          <ac:spMkLst>
            <pc:docMk/>
            <pc:sldMk cId="1945176535" sldId="323"/>
            <ac:spMk id="3" creationId="{B06038B3-7501-F2C0-52A2-896E9B528028}"/>
          </ac:spMkLst>
        </pc:spChg>
      </pc:sldChg>
      <pc:sldChg chg="setBg">
        <pc:chgData name="Jacco van Waardhuizen" userId="536f1707-15b1-49fb-ba25-fab88906ba51" providerId="ADAL" clId="{C8025A2D-A471-4811-BD91-9EE22C885520}" dt="2025-03-17T08:40:40.808" v="153"/>
        <pc:sldMkLst>
          <pc:docMk/>
          <pc:sldMk cId="1348352601" sldId="324"/>
        </pc:sldMkLst>
      </pc:sldChg>
      <pc:sldChg chg="setBg">
        <pc:chgData name="Jacco van Waardhuizen" userId="536f1707-15b1-49fb-ba25-fab88906ba51" providerId="ADAL" clId="{C8025A2D-A471-4811-BD91-9EE22C885520}" dt="2025-03-17T08:40:55.350" v="155"/>
        <pc:sldMkLst>
          <pc:docMk/>
          <pc:sldMk cId="3809071929" sldId="325"/>
        </pc:sldMkLst>
      </pc:sldChg>
      <pc:sldChg chg="setBg">
        <pc:chgData name="Jacco van Waardhuizen" userId="536f1707-15b1-49fb-ba25-fab88906ba51" providerId="ADAL" clId="{C8025A2D-A471-4811-BD91-9EE22C885520}" dt="2025-03-17T08:43:08.564" v="174"/>
        <pc:sldMkLst>
          <pc:docMk/>
          <pc:sldMk cId="2286370669" sldId="326"/>
        </pc:sldMkLst>
      </pc:sldChg>
      <pc:sldChg chg="setBg">
        <pc:chgData name="Jacco van Waardhuizen" userId="536f1707-15b1-49fb-ba25-fab88906ba51" providerId="ADAL" clId="{C8025A2D-A471-4811-BD91-9EE22C885520}" dt="2025-03-17T08:41:58.373" v="165"/>
        <pc:sldMkLst>
          <pc:docMk/>
          <pc:sldMk cId="1391352213" sldId="327"/>
        </pc:sldMkLst>
      </pc:sldChg>
      <pc:sldChg chg="setBg">
        <pc:chgData name="Jacco van Waardhuizen" userId="536f1707-15b1-49fb-ba25-fab88906ba51" providerId="ADAL" clId="{C8025A2D-A471-4811-BD91-9EE22C885520}" dt="2025-03-17T08:41:06.583" v="157"/>
        <pc:sldMkLst>
          <pc:docMk/>
          <pc:sldMk cId="275046615" sldId="328"/>
        </pc:sldMkLst>
      </pc:sldChg>
      <pc:sldChg chg="modSp mod setBg">
        <pc:chgData name="Jacco van Waardhuizen" userId="536f1707-15b1-49fb-ba25-fab88906ba51" providerId="ADAL" clId="{C8025A2D-A471-4811-BD91-9EE22C885520}" dt="2025-03-17T08:41:12.576" v="158"/>
        <pc:sldMkLst>
          <pc:docMk/>
          <pc:sldMk cId="3104594217" sldId="329"/>
        </pc:sldMkLst>
        <pc:picChg chg="mod">
          <ac:chgData name="Jacco van Waardhuizen" userId="536f1707-15b1-49fb-ba25-fab88906ba51" providerId="ADAL" clId="{C8025A2D-A471-4811-BD91-9EE22C885520}" dt="2025-03-17T08:23:24.861" v="86" actId="1038"/>
          <ac:picMkLst>
            <pc:docMk/>
            <pc:sldMk cId="3104594217" sldId="329"/>
            <ac:picMk id="40" creationId="{A2021F9B-ED4F-5084-A567-1222190DB532}"/>
          </ac:picMkLst>
        </pc:picChg>
      </pc:sldChg>
      <pc:sldChg chg="setBg">
        <pc:chgData name="Jacco van Waardhuizen" userId="536f1707-15b1-49fb-ba25-fab88906ba51" providerId="ADAL" clId="{C8025A2D-A471-4811-BD91-9EE22C885520}" dt="2025-03-17T08:41:17.046" v="159"/>
        <pc:sldMkLst>
          <pc:docMk/>
          <pc:sldMk cId="2483215593" sldId="330"/>
        </pc:sldMkLst>
      </pc:sldChg>
      <pc:sldChg chg="modSp mod setBg">
        <pc:chgData name="Jacco van Waardhuizen" userId="536f1707-15b1-49fb-ba25-fab88906ba51" providerId="ADAL" clId="{C8025A2D-A471-4811-BD91-9EE22C885520}" dt="2025-03-17T08:41:49.270" v="164" actId="1076"/>
        <pc:sldMkLst>
          <pc:docMk/>
          <pc:sldMk cId="2259748013" sldId="332"/>
        </pc:sldMkLst>
        <pc:spChg chg="mod">
          <ac:chgData name="Jacco van Waardhuizen" userId="536f1707-15b1-49fb-ba25-fab88906ba51" providerId="ADAL" clId="{C8025A2D-A471-4811-BD91-9EE22C885520}" dt="2025-03-17T08:41:49.270" v="164" actId="1076"/>
          <ac:spMkLst>
            <pc:docMk/>
            <pc:sldMk cId="2259748013" sldId="332"/>
            <ac:spMk id="6" creationId="{15C7137B-2393-8CC7-BEBB-9EB303D81EE4}"/>
          </ac:spMkLst>
        </pc:spChg>
      </pc:sldChg>
      <pc:sldChg chg="modSp mod setBg">
        <pc:chgData name="Jacco van Waardhuizen" userId="536f1707-15b1-49fb-ba25-fab88906ba51" providerId="ADAL" clId="{C8025A2D-A471-4811-BD91-9EE22C885520}" dt="2025-03-17T08:42:27.661" v="169"/>
        <pc:sldMkLst>
          <pc:docMk/>
          <pc:sldMk cId="1687976924" sldId="333"/>
        </pc:sldMkLst>
        <pc:spChg chg="mod">
          <ac:chgData name="Jacco van Waardhuizen" userId="536f1707-15b1-49fb-ba25-fab88906ba51" providerId="ADAL" clId="{C8025A2D-A471-4811-BD91-9EE22C885520}" dt="2025-03-17T08:26:06" v="90" actId="20577"/>
          <ac:spMkLst>
            <pc:docMk/>
            <pc:sldMk cId="1687976924" sldId="333"/>
            <ac:spMk id="5" creationId="{3E9605A9-E965-6F09-68FF-15771FF9DD34}"/>
          </ac:spMkLst>
        </pc:spChg>
      </pc:sldChg>
      <pc:sldChg chg="delSp mod setBg">
        <pc:chgData name="Jacco van Waardhuizen" userId="536f1707-15b1-49fb-ba25-fab88906ba51" providerId="ADAL" clId="{C8025A2D-A471-4811-BD91-9EE22C885520}" dt="2025-03-17T08:42:13.566" v="167" actId="478"/>
        <pc:sldMkLst>
          <pc:docMk/>
          <pc:sldMk cId="2271974023" sldId="334"/>
        </pc:sldMkLst>
        <pc:spChg chg="del">
          <ac:chgData name="Jacco van Waardhuizen" userId="536f1707-15b1-49fb-ba25-fab88906ba51" providerId="ADAL" clId="{C8025A2D-A471-4811-BD91-9EE22C885520}" dt="2025-03-17T08:42:13.566" v="167" actId="478"/>
          <ac:spMkLst>
            <pc:docMk/>
            <pc:sldMk cId="2271974023" sldId="334"/>
            <ac:spMk id="3" creationId="{A3EE8BFA-0801-1A06-7F31-4269DB41DCA1}"/>
          </ac:spMkLst>
        </pc:spChg>
      </pc:sldChg>
      <pc:sldChg chg="setBg">
        <pc:chgData name="Jacco van Waardhuizen" userId="536f1707-15b1-49fb-ba25-fab88906ba51" providerId="ADAL" clId="{C8025A2D-A471-4811-BD91-9EE22C885520}" dt="2025-03-17T08:42:19.263" v="168"/>
        <pc:sldMkLst>
          <pc:docMk/>
          <pc:sldMk cId="1335199439" sldId="335"/>
        </pc:sldMkLst>
      </pc:sldChg>
      <pc:sldChg chg="setBg">
        <pc:chgData name="Jacco van Waardhuizen" userId="536f1707-15b1-49fb-ba25-fab88906ba51" providerId="ADAL" clId="{C8025A2D-A471-4811-BD91-9EE22C885520}" dt="2025-03-17T08:42:54.841" v="171"/>
        <pc:sldMkLst>
          <pc:docMk/>
          <pc:sldMk cId="2885131187" sldId="336"/>
        </pc:sldMkLst>
      </pc:sldChg>
      <pc:sldChg chg="delSp mod setBg">
        <pc:chgData name="Jacco van Waardhuizen" userId="536f1707-15b1-49fb-ba25-fab88906ba51" providerId="ADAL" clId="{C8025A2D-A471-4811-BD91-9EE22C885520}" dt="2025-03-17T08:31:31.199" v="97" actId="478"/>
        <pc:sldMkLst>
          <pc:docMk/>
          <pc:sldMk cId="1648554392" sldId="338"/>
        </pc:sldMkLst>
        <pc:spChg chg="del">
          <ac:chgData name="Jacco van Waardhuizen" userId="536f1707-15b1-49fb-ba25-fab88906ba51" providerId="ADAL" clId="{C8025A2D-A471-4811-BD91-9EE22C885520}" dt="2025-03-17T08:31:31.199" v="97" actId="478"/>
          <ac:spMkLst>
            <pc:docMk/>
            <pc:sldMk cId="1648554392" sldId="338"/>
            <ac:spMk id="5" creationId="{5B64DAE7-BA04-5412-D01A-BEE6DF4EBA8B}"/>
          </ac:spMkLst>
        </pc:spChg>
      </pc:sldChg>
      <pc:sldChg chg="setBg">
        <pc:chgData name="Jacco van Waardhuizen" userId="536f1707-15b1-49fb-ba25-fab88906ba51" providerId="ADAL" clId="{C8025A2D-A471-4811-BD91-9EE22C885520}" dt="2025-03-17T08:42:36.439" v="170"/>
        <pc:sldMkLst>
          <pc:docMk/>
          <pc:sldMk cId="3962134469" sldId="339"/>
        </pc:sldMkLst>
      </pc:sldChg>
      <pc:sldChg chg="setBg">
        <pc:chgData name="Jacco van Waardhuizen" userId="536f1707-15b1-49fb-ba25-fab88906ba51" providerId="ADAL" clId="{C8025A2D-A471-4811-BD91-9EE22C885520}" dt="2025-03-17T08:42:59.262" v="172"/>
        <pc:sldMkLst>
          <pc:docMk/>
          <pc:sldMk cId="2350277338" sldId="340"/>
        </pc:sldMkLst>
      </pc:sldChg>
      <pc:sldChg chg="modSp mod setBg">
        <pc:chgData name="Jacco van Waardhuizen" userId="536f1707-15b1-49fb-ba25-fab88906ba51" providerId="ADAL" clId="{C8025A2D-A471-4811-BD91-9EE22C885520}" dt="2025-03-17T08:43:53.547" v="180" actId="1076"/>
        <pc:sldMkLst>
          <pc:docMk/>
          <pc:sldMk cId="181135617" sldId="341"/>
        </pc:sldMkLst>
        <pc:picChg chg="mod">
          <ac:chgData name="Jacco van Waardhuizen" userId="536f1707-15b1-49fb-ba25-fab88906ba51" providerId="ADAL" clId="{C8025A2D-A471-4811-BD91-9EE22C885520}" dt="2025-03-17T08:43:48.104" v="178" actId="1076"/>
          <ac:picMkLst>
            <pc:docMk/>
            <pc:sldMk cId="181135617" sldId="341"/>
            <ac:picMk id="13" creationId="{CA8C5F6B-95EC-F661-C1A6-0C8BD5E133EE}"/>
          </ac:picMkLst>
        </pc:picChg>
        <pc:picChg chg="mod">
          <ac:chgData name="Jacco van Waardhuizen" userId="536f1707-15b1-49fb-ba25-fab88906ba51" providerId="ADAL" clId="{C8025A2D-A471-4811-BD91-9EE22C885520}" dt="2025-03-17T08:43:53.547" v="180" actId="1076"/>
          <ac:picMkLst>
            <pc:docMk/>
            <pc:sldMk cId="181135617" sldId="341"/>
            <ac:picMk id="14" creationId="{5CB676CB-4DB8-E7AE-70DC-B352A81FC0E0}"/>
          </ac:picMkLst>
        </pc:picChg>
      </pc:sldChg>
      <pc:sldChg chg="setBg">
        <pc:chgData name="Jacco van Waardhuizen" userId="536f1707-15b1-49fb-ba25-fab88906ba51" providerId="ADAL" clId="{C8025A2D-A471-4811-BD91-9EE22C885520}" dt="2025-03-17T08:40:46.564" v="154"/>
        <pc:sldMkLst>
          <pc:docMk/>
          <pc:sldMk cId="634430505" sldId="342"/>
        </pc:sldMkLst>
      </pc:sldChg>
      <pc:sldChg chg="setBg">
        <pc:chgData name="Jacco van Waardhuizen" userId="536f1707-15b1-49fb-ba25-fab88906ba51" providerId="ADAL" clId="{C8025A2D-A471-4811-BD91-9EE22C885520}" dt="2025-03-17T08:43:24.566" v="176"/>
        <pc:sldMkLst>
          <pc:docMk/>
          <pc:sldMk cId="982242618" sldId="343"/>
        </pc:sldMkLst>
      </pc:sldChg>
    </pc:docChg>
  </pc:docChgLst>
  <pc:docChgLst>
    <pc:chgData name="Ben Buitenhuis" userId="a068db5c78678df1" providerId="LiveId" clId="{25C8E595-D0BA-A741-8A61-DEF696661F1E}"/>
    <pc:docChg chg="undo redo custSel addSld delSld modSld sldOrd">
      <pc:chgData name="Ben Buitenhuis" userId="a068db5c78678df1" providerId="LiveId" clId="{25C8E595-D0BA-A741-8A61-DEF696661F1E}" dt="2025-03-16T20:22:24.860" v="9257"/>
      <pc:docMkLst>
        <pc:docMk/>
      </pc:docMkLst>
      <pc:sldChg chg="modNotesTx">
        <pc:chgData name="Ben Buitenhuis" userId="a068db5c78678df1" providerId="LiveId" clId="{25C8E595-D0BA-A741-8A61-DEF696661F1E}" dt="2025-03-16T20:12:37.529" v="9255"/>
        <pc:sldMkLst>
          <pc:docMk/>
          <pc:sldMk cId="2342551537" sldId="256"/>
        </pc:sldMkLst>
      </pc:sldChg>
      <pc:sldChg chg="modNotesTx">
        <pc:chgData name="Ben Buitenhuis" userId="a068db5c78678df1" providerId="LiveId" clId="{25C8E595-D0BA-A741-8A61-DEF696661F1E}" dt="2025-03-15T18:57:07.684" v="6986" actId="20577"/>
        <pc:sldMkLst>
          <pc:docMk/>
          <pc:sldMk cId="3731505238" sldId="291"/>
        </pc:sldMkLst>
      </pc:sldChg>
      <pc:sldChg chg="modNotesTx">
        <pc:chgData name="Ben Buitenhuis" userId="a068db5c78678df1" providerId="LiveId" clId="{25C8E595-D0BA-A741-8A61-DEF696661F1E}" dt="2025-03-15T18:58:58.201" v="7088" actId="20577"/>
        <pc:sldMkLst>
          <pc:docMk/>
          <pc:sldMk cId="4164907530" sldId="296"/>
        </pc:sldMkLst>
      </pc:sldChg>
      <pc:sldChg chg="modNotesTx">
        <pc:chgData name="Ben Buitenhuis" userId="a068db5c78678df1" providerId="LiveId" clId="{25C8E595-D0BA-A741-8A61-DEF696661F1E}" dt="2025-03-15T19:07:16.335" v="7170" actId="20577"/>
        <pc:sldMkLst>
          <pc:docMk/>
          <pc:sldMk cId="448231375" sldId="304"/>
        </pc:sldMkLst>
      </pc:sldChg>
      <pc:sldChg chg="modSp mod modNotesTx">
        <pc:chgData name="Ben Buitenhuis" userId="a068db5c78678df1" providerId="LiveId" clId="{25C8E595-D0BA-A741-8A61-DEF696661F1E}" dt="2025-03-16T20:19:21.910" v="9256" actId="20577"/>
        <pc:sldMkLst>
          <pc:docMk/>
          <pc:sldMk cId="246990612" sldId="307"/>
        </pc:sldMkLst>
        <pc:spChg chg="mod">
          <ac:chgData name="Ben Buitenhuis" userId="a068db5c78678df1" providerId="LiveId" clId="{25C8E595-D0BA-A741-8A61-DEF696661F1E}" dt="2025-03-15T18:53:23.025" v="6582" actId="20577"/>
          <ac:spMkLst>
            <pc:docMk/>
            <pc:sldMk cId="246990612" sldId="307"/>
            <ac:spMk id="3" creationId="{1D8F7AC9-1564-A905-94F8-1F0F9A3D7335}"/>
          </ac:spMkLst>
        </pc:spChg>
      </pc:sldChg>
      <pc:sldChg chg="addSp delSp modSp mod modNotesTx">
        <pc:chgData name="Ben Buitenhuis" userId="a068db5c78678df1" providerId="LiveId" clId="{25C8E595-D0BA-A741-8A61-DEF696661F1E}" dt="2025-03-15T19:14:20.355" v="7472" actId="1076"/>
        <pc:sldMkLst>
          <pc:docMk/>
          <pc:sldMk cId="2455291165" sldId="310"/>
        </pc:sldMkLst>
        <pc:spChg chg="mod">
          <ac:chgData name="Ben Buitenhuis" userId="a068db5c78678df1" providerId="LiveId" clId="{25C8E595-D0BA-A741-8A61-DEF696661F1E}" dt="2025-03-15T19:14:20.355" v="7472" actId="1076"/>
          <ac:spMkLst>
            <pc:docMk/>
            <pc:sldMk cId="2455291165" sldId="310"/>
            <ac:spMk id="11" creationId="{633E75D5-71C4-A8C2-DBC9-21280FF064FF}"/>
          </ac:spMkLst>
        </pc:spChg>
        <pc:spChg chg="mod">
          <ac:chgData name="Ben Buitenhuis" userId="a068db5c78678df1" providerId="LiveId" clId="{25C8E595-D0BA-A741-8A61-DEF696661F1E}" dt="2025-03-15T19:14:16.988" v="7471" actId="1076"/>
          <ac:spMkLst>
            <pc:docMk/>
            <pc:sldMk cId="2455291165" sldId="310"/>
            <ac:spMk id="12" creationId="{A50DE2B2-E7BB-1430-4DB3-EF9E7D8D6F78}"/>
          </ac:spMkLst>
        </pc:spChg>
        <pc:graphicFrameChg chg="add mod">
          <ac:chgData name="Ben Buitenhuis" userId="a068db5c78678df1" providerId="LiveId" clId="{25C8E595-D0BA-A741-8A61-DEF696661F1E}" dt="2025-03-15T19:11:10.748" v="7354" actId="20577"/>
          <ac:graphicFrameMkLst>
            <pc:docMk/>
            <pc:sldMk cId="2455291165" sldId="310"/>
            <ac:graphicFrameMk id="5" creationId="{0A707CCC-1D0B-ADBF-FD58-F15AD92E0DFA}"/>
          </ac:graphicFrameMkLst>
        </pc:graphicFrameChg>
        <pc:graphicFrameChg chg="mod">
          <ac:chgData name="Ben Buitenhuis" userId="a068db5c78678df1" providerId="LiveId" clId="{25C8E595-D0BA-A741-8A61-DEF696661F1E}" dt="2025-03-15T19:14:12.056" v="7470" actId="1076"/>
          <ac:graphicFrameMkLst>
            <pc:docMk/>
            <pc:sldMk cId="2455291165" sldId="310"/>
            <ac:graphicFrameMk id="10" creationId="{45B670A1-829F-F0BA-4039-962CC02E6CF5}"/>
          </ac:graphicFrameMkLst>
        </pc:graphicFrameChg>
      </pc:sldChg>
      <pc:sldChg chg="del">
        <pc:chgData name="Ben Buitenhuis" userId="a068db5c78678df1" providerId="LiveId" clId="{25C8E595-D0BA-A741-8A61-DEF696661F1E}" dt="2025-03-12T19:53:57.862" v="461" actId="2696"/>
        <pc:sldMkLst>
          <pc:docMk/>
          <pc:sldMk cId="571898022" sldId="311"/>
        </pc:sldMkLst>
      </pc:sldChg>
      <pc:sldChg chg="modNotesTx">
        <pc:chgData name="Ben Buitenhuis" userId="a068db5c78678df1" providerId="LiveId" clId="{25C8E595-D0BA-A741-8A61-DEF696661F1E}" dt="2025-03-15T19:15:21.227" v="7479" actId="20577"/>
        <pc:sldMkLst>
          <pc:docMk/>
          <pc:sldMk cId="4220281510" sldId="316"/>
        </pc:sldMkLst>
      </pc:sldChg>
      <pc:sldChg chg="modSp mod modNotesTx">
        <pc:chgData name="Ben Buitenhuis" userId="a068db5c78678df1" providerId="LiveId" clId="{25C8E595-D0BA-A741-8A61-DEF696661F1E}" dt="2025-03-12T20:05:27.939" v="490" actId="14100"/>
        <pc:sldMkLst>
          <pc:docMk/>
          <pc:sldMk cId="322027354" sldId="318"/>
        </pc:sldMkLst>
        <pc:spChg chg="mod">
          <ac:chgData name="Ben Buitenhuis" userId="a068db5c78678df1" providerId="LiveId" clId="{25C8E595-D0BA-A741-8A61-DEF696661F1E}" dt="2025-03-12T20:05:27.939" v="490" actId="14100"/>
          <ac:spMkLst>
            <pc:docMk/>
            <pc:sldMk cId="322027354" sldId="318"/>
            <ac:spMk id="4" creationId="{299896AE-5D9F-098F-6CEC-AA80A515EA96}"/>
          </ac:spMkLst>
        </pc:spChg>
      </pc:sldChg>
      <pc:sldChg chg="modSp add del ord modNotesTx">
        <pc:chgData name="Ben Buitenhuis" userId="a068db5c78678df1" providerId="LiveId" clId="{25C8E595-D0BA-A741-8A61-DEF696661F1E}" dt="2025-03-16T10:48:41.112" v="7724" actId="20577"/>
        <pc:sldMkLst>
          <pc:docMk/>
          <pc:sldMk cId="2150339163" sldId="319"/>
        </pc:sldMkLst>
        <pc:spChg chg="mod">
          <ac:chgData name="Ben Buitenhuis" userId="a068db5c78678df1" providerId="LiveId" clId="{25C8E595-D0BA-A741-8A61-DEF696661F1E}" dt="2025-03-16T10:48:41.112" v="7724" actId="20577"/>
          <ac:spMkLst>
            <pc:docMk/>
            <pc:sldMk cId="2150339163" sldId="319"/>
            <ac:spMk id="3" creationId="{AE688963-9A5F-6E73-C136-758DBD0038A2}"/>
          </ac:spMkLst>
        </pc:spChg>
      </pc:sldChg>
      <pc:sldChg chg="modSp mod ord modNotesTx">
        <pc:chgData name="Ben Buitenhuis" userId="a068db5c78678df1" providerId="LiveId" clId="{25C8E595-D0BA-A741-8A61-DEF696661F1E}" dt="2025-03-15T18:56:08.730" v="6976"/>
        <pc:sldMkLst>
          <pc:docMk/>
          <pc:sldMk cId="4145260629" sldId="321"/>
        </pc:sldMkLst>
        <pc:spChg chg="mod">
          <ac:chgData name="Ben Buitenhuis" userId="a068db5c78678df1" providerId="LiveId" clId="{25C8E595-D0BA-A741-8A61-DEF696661F1E}" dt="2025-03-15T18:47:53.131" v="6333" actId="27636"/>
          <ac:spMkLst>
            <pc:docMk/>
            <pc:sldMk cId="4145260629" sldId="321"/>
            <ac:spMk id="3" creationId="{D7BAE398-37FE-87A1-EAF5-C8B290E05BA9}"/>
          </ac:spMkLst>
        </pc:spChg>
      </pc:sldChg>
      <pc:sldChg chg="modNotesTx">
        <pc:chgData name="Ben Buitenhuis" userId="a068db5c78678df1" providerId="LiveId" clId="{25C8E595-D0BA-A741-8A61-DEF696661F1E}" dt="2025-03-15T19:06:19.500" v="7089" actId="20577"/>
        <pc:sldMkLst>
          <pc:docMk/>
          <pc:sldMk cId="262751619" sldId="322"/>
        </pc:sldMkLst>
      </pc:sldChg>
      <pc:sldChg chg="modSp mod">
        <pc:chgData name="Ben Buitenhuis" userId="a068db5c78678df1" providerId="LiveId" clId="{25C8E595-D0BA-A741-8A61-DEF696661F1E}" dt="2025-03-14T19:59:59.988" v="5244" actId="20577"/>
        <pc:sldMkLst>
          <pc:docMk/>
          <pc:sldMk cId="1945176535" sldId="323"/>
        </pc:sldMkLst>
        <pc:spChg chg="mod">
          <ac:chgData name="Ben Buitenhuis" userId="a068db5c78678df1" providerId="LiveId" clId="{25C8E595-D0BA-A741-8A61-DEF696661F1E}" dt="2025-03-14T19:59:59.988" v="5244" actId="20577"/>
          <ac:spMkLst>
            <pc:docMk/>
            <pc:sldMk cId="1945176535" sldId="323"/>
            <ac:spMk id="2" creationId="{F4AF87FF-6B92-C528-141B-425687D6761D}"/>
          </ac:spMkLst>
        </pc:spChg>
      </pc:sldChg>
      <pc:sldChg chg="modSp mod modNotesTx">
        <pc:chgData name="Ben Buitenhuis" userId="a068db5c78678df1" providerId="LiveId" clId="{25C8E595-D0BA-A741-8A61-DEF696661F1E}" dt="2025-03-16T10:49:50.636" v="7786" actId="20577"/>
        <pc:sldMkLst>
          <pc:docMk/>
          <pc:sldMk cId="1348352601" sldId="324"/>
        </pc:sldMkLst>
        <pc:spChg chg="mod">
          <ac:chgData name="Ben Buitenhuis" userId="a068db5c78678df1" providerId="LiveId" clId="{25C8E595-D0BA-A741-8A61-DEF696661F1E}" dt="2025-03-16T10:49:50.636" v="7786" actId="20577"/>
          <ac:spMkLst>
            <pc:docMk/>
            <pc:sldMk cId="1348352601" sldId="324"/>
            <ac:spMk id="3" creationId="{A2B637A5-FAA1-2FCF-D6E8-6A27D94F5345}"/>
          </ac:spMkLst>
        </pc:spChg>
      </pc:sldChg>
      <pc:sldChg chg="modSp modAnim modNotesTx">
        <pc:chgData name="Ben Buitenhuis" userId="a068db5c78678df1" providerId="LiveId" clId="{25C8E595-D0BA-A741-8A61-DEF696661F1E}" dt="2025-03-12T19:48:18.705" v="42" actId="20577"/>
        <pc:sldMkLst>
          <pc:docMk/>
          <pc:sldMk cId="3809071929" sldId="325"/>
        </pc:sldMkLst>
        <pc:spChg chg="mod">
          <ac:chgData name="Ben Buitenhuis" userId="a068db5c78678df1" providerId="LiveId" clId="{25C8E595-D0BA-A741-8A61-DEF696661F1E}" dt="2025-03-12T19:47:24.164" v="23" actId="20577"/>
          <ac:spMkLst>
            <pc:docMk/>
            <pc:sldMk cId="3809071929" sldId="325"/>
            <ac:spMk id="3" creationId="{D49B7CB6-C753-8C8C-B663-7AF04656AAF7}"/>
          </ac:spMkLst>
        </pc:spChg>
      </pc:sldChg>
      <pc:sldChg chg="modSp add mod ord modNotesTx">
        <pc:chgData name="Ben Buitenhuis" userId="a068db5c78678df1" providerId="LiveId" clId="{25C8E595-D0BA-A741-8A61-DEF696661F1E}" dt="2025-03-16T11:13:46.988" v="8989" actId="20577"/>
        <pc:sldMkLst>
          <pc:docMk/>
          <pc:sldMk cId="2286370669" sldId="326"/>
        </pc:sldMkLst>
        <pc:spChg chg="mod">
          <ac:chgData name="Ben Buitenhuis" userId="a068db5c78678df1" providerId="LiveId" clId="{25C8E595-D0BA-A741-8A61-DEF696661F1E}" dt="2025-03-16T11:13:20.517" v="8872" actId="20577"/>
          <ac:spMkLst>
            <pc:docMk/>
            <pc:sldMk cId="2286370669" sldId="326"/>
            <ac:spMk id="3" creationId="{C3367B9E-E629-E29F-F561-7411CF6C639D}"/>
          </ac:spMkLst>
        </pc:spChg>
      </pc:sldChg>
      <pc:sldChg chg="addSp delSp modSp new mod modNotesTx">
        <pc:chgData name="Ben Buitenhuis" userId="a068db5c78678df1" providerId="LiveId" clId="{25C8E595-D0BA-A741-8A61-DEF696661F1E}" dt="2025-03-16T20:22:24.860" v="9257"/>
        <pc:sldMkLst>
          <pc:docMk/>
          <pc:sldMk cId="1391352213" sldId="327"/>
        </pc:sldMkLst>
        <pc:spChg chg="add mod">
          <ac:chgData name="Ben Buitenhuis" userId="a068db5c78678df1" providerId="LiveId" clId="{25C8E595-D0BA-A741-8A61-DEF696661F1E}" dt="2025-03-14T19:25:52.218" v="2295" actId="1076"/>
          <ac:spMkLst>
            <pc:docMk/>
            <pc:sldMk cId="1391352213" sldId="327"/>
            <ac:spMk id="6" creationId="{EDE6F379-6E96-EDB2-1C06-55B0417018E0}"/>
          </ac:spMkLst>
        </pc:spChg>
        <pc:spChg chg="add mod">
          <ac:chgData name="Ben Buitenhuis" userId="a068db5c78678df1" providerId="LiveId" clId="{25C8E595-D0BA-A741-8A61-DEF696661F1E}" dt="2025-03-14T19:27:41.814" v="2470" actId="1076"/>
          <ac:spMkLst>
            <pc:docMk/>
            <pc:sldMk cId="1391352213" sldId="327"/>
            <ac:spMk id="7" creationId="{C607D42D-8EA4-6106-6093-3A10FB279BE2}"/>
          </ac:spMkLst>
        </pc:spChg>
        <pc:graphicFrameChg chg="add mod modGraphic">
          <ac:chgData name="Ben Buitenhuis" userId="a068db5c78678df1" providerId="LiveId" clId="{25C8E595-D0BA-A741-8A61-DEF696661F1E}" dt="2025-03-14T19:25:58.478" v="2297" actId="14100"/>
          <ac:graphicFrameMkLst>
            <pc:docMk/>
            <pc:sldMk cId="1391352213" sldId="327"/>
            <ac:graphicFrameMk id="4" creationId="{7E5201E6-A068-18DA-55E8-ADE95F7F9746}"/>
          </ac:graphicFrameMkLst>
        </pc:graphicFrameChg>
      </pc:sldChg>
      <pc:sldChg chg="addSp delSp modSp add mod modNotesTx">
        <pc:chgData name="Ben Buitenhuis" userId="a068db5c78678df1" providerId="LiveId" clId="{25C8E595-D0BA-A741-8A61-DEF696661F1E}" dt="2025-03-12T20:09:20.024" v="1140" actId="20577"/>
        <pc:sldMkLst>
          <pc:docMk/>
          <pc:sldMk cId="275046615" sldId="328"/>
        </pc:sldMkLst>
        <pc:spChg chg="mod">
          <ac:chgData name="Ben Buitenhuis" userId="a068db5c78678df1" providerId="LiveId" clId="{25C8E595-D0BA-A741-8A61-DEF696661F1E}" dt="2025-03-12T20:06:24.081" v="503" actId="20577"/>
          <ac:spMkLst>
            <pc:docMk/>
            <pc:sldMk cId="275046615" sldId="328"/>
            <ac:spMk id="3" creationId="{07919FB9-FFB4-4AD1-14A4-9E77870F783E}"/>
          </ac:spMkLst>
        </pc:spChg>
        <pc:graphicFrameChg chg="add mod modGraphic">
          <ac:chgData name="Ben Buitenhuis" userId="a068db5c78678df1" providerId="LiveId" clId="{25C8E595-D0BA-A741-8A61-DEF696661F1E}" dt="2025-03-12T20:06:54.057" v="508" actId="1076"/>
          <ac:graphicFrameMkLst>
            <pc:docMk/>
            <pc:sldMk cId="275046615" sldId="328"/>
            <ac:graphicFrameMk id="6" creationId="{4E854E6D-0E65-8DE0-BC03-C63D3502627E}"/>
          </ac:graphicFrameMkLst>
        </pc:graphicFrameChg>
      </pc:sldChg>
      <pc:sldChg chg="addSp delSp modSp add mod ord modNotesTx">
        <pc:chgData name="Ben Buitenhuis" userId="a068db5c78678df1" providerId="LiveId" clId="{25C8E595-D0BA-A741-8A61-DEF696661F1E}" dt="2025-03-15T19:43:17.804" v="7481" actId="571"/>
        <pc:sldMkLst>
          <pc:docMk/>
          <pc:sldMk cId="3104594217" sldId="329"/>
        </pc:sldMkLst>
        <pc:picChg chg="add mod">
          <ac:chgData name="Ben Buitenhuis" userId="a068db5c78678df1" providerId="LiveId" clId="{25C8E595-D0BA-A741-8A61-DEF696661F1E}" dt="2025-03-12T20:30:10.591" v="1163" actId="14100"/>
          <ac:picMkLst>
            <pc:docMk/>
            <pc:sldMk cId="3104594217" sldId="329"/>
            <ac:picMk id="40" creationId="{A2021F9B-ED4F-5084-A567-1222190DB532}"/>
          </ac:picMkLst>
        </pc:picChg>
      </pc:sldChg>
      <pc:sldChg chg="addSp delSp modSp add mod ord modNotesTx">
        <pc:chgData name="Ben Buitenhuis" userId="a068db5c78678df1" providerId="LiveId" clId="{25C8E595-D0BA-A741-8A61-DEF696661F1E}" dt="2025-03-14T19:19:31.121" v="1419" actId="20577"/>
        <pc:sldMkLst>
          <pc:docMk/>
          <pc:sldMk cId="2483215593" sldId="330"/>
        </pc:sldMkLst>
        <pc:spChg chg="add mod">
          <ac:chgData name="Ben Buitenhuis" userId="a068db5c78678df1" providerId="LiveId" clId="{25C8E595-D0BA-A741-8A61-DEF696661F1E}" dt="2025-03-14T19:18:05.621" v="1213" actId="1076"/>
          <ac:spMkLst>
            <pc:docMk/>
            <pc:sldMk cId="2483215593" sldId="330"/>
            <ac:spMk id="3" creationId="{9C3E1B30-616A-F998-5E76-2577D0E5A062}"/>
          </ac:spMkLst>
        </pc:spChg>
        <pc:graphicFrameChg chg="mod">
          <ac:chgData name="Ben Buitenhuis" userId="a068db5c78678df1" providerId="LiveId" clId="{25C8E595-D0BA-A741-8A61-DEF696661F1E}" dt="2025-03-14T19:18:48.616" v="1297" actId="1076"/>
          <ac:graphicFrameMkLst>
            <pc:docMk/>
            <pc:sldMk cId="2483215593" sldId="330"/>
            <ac:graphicFrameMk id="10" creationId="{AE2F8C6F-EC1B-E0DE-5E2D-DE8540124269}"/>
          </ac:graphicFrameMkLst>
        </pc:graphicFrameChg>
      </pc:sldChg>
      <pc:sldChg chg="delSp add del mod ord">
        <pc:chgData name="Ben Buitenhuis" userId="a068db5c78678df1" providerId="LiveId" clId="{25C8E595-D0BA-A741-8A61-DEF696661F1E}" dt="2025-03-14T19:25:07.901" v="2283" actId="2696"/>
        <pc:sldMkLst>
          <pc:docMk/>
          <pc:sldMk cId="3848091113" sldId="331"/>
        </pc:sldMkLst>
      </pc:sldChg>
      <pc:sldChg chg="addSp delSp modSp new mod modNotesTx">
        <pc:chgData name="Ben Buitenhuis" userId="a068db5c78678df1" providerId="LiveId" clId="{25C8E595-D0BA-A741-8A61-DEF696661F1E}" dt="2025-03-14T19:24:47.823" v="2282" actId="20577"/>
        <pc:sldMkLst>
          <pc:docMk/>
          <pc:sldMk cId="2259748013" sldId="332"/>
        </pc:sldMkLst>
        <pc:spChg chg="add mod">
          <ac:chgData name="Ben Buitenhuis" userId="a068db5c78678df1" providerId="LiveId" clId="{25C8E595-D0BA-A741-8A61-DEF696661F1E}" dt="2025-03-14T19:23:52.213" v="2191" actId="1076"/>
          <ac:spMkLst>
            <pc:docMk/>
            <pc:sldMk cId="2259748013" sldId="332"/>
            <ac:spMk id="5" creationId="{31132DD8-2F79-093D-F730-EBF12CE92E03}"/>
          </ac:spMkLst>
        </pc:spChg>
        <pc:spChg chg="add mod">
          <ac:chgData name="Ben Buitenhuis" userId="a068db5c78678df1" providerId="LiveId" clId="{25C8E595-D0BA-A741-8A61-DEF696661F1E}" dt="2025-03-14T19:23:48.407" v="2190" actId="1076"/>
          <ac:spMkLst>
            <pc:docMk/>
            <pc:sldMk cId="2259748013" sldId="332"/>
            <ac:spMk id="6" creationId="{15C7137B-2393-8CC7-BEBB-9EB303D81EE4}"/>
          </ac:spMkLst>
        </pc:spChg>
      </pc:sldChg>
      <pc:sldChg chg="addSp delSp modSp new mod modAnim modNotesTx">
        <pc:chgData name="Ben Buitenhuis" userId="a068db5c78678df1" providerId="LiveId" clId="{25C8E595-D0BA-A741-8A61-DEF696661F1E}" dt="2025-03-16T11:17:05.770" v="9028"/>
        <pc:sldMkLst>
          <pc:docMk/>
          <pc:sldMk cId="1687976924" sldId="333"/>
        </pc:sldMkLst>
        <pc:spChg chg="mod">
          <ac:chgData name="Ben Buitenhuis" userId="a068db5c78678df1" providerId="LiveId" clId="{25C8E595-D0BA-A741-8A61-DEF696661F1E}" dt="2025-03-14T19:46:07.811" v="4081" actId="20577"/>
          <ac:spMkLst>
            <pc:docMk/>
            <pc:sldMk cId="1687976924" sldId="333"/>
            <ac:spMk id="2" creationId="{196E2627-EFDB-06B1-E96B-716C6B447F8B}"/>
          </ac:spMkLst>
        </pc:spChg>
        <pc:spChg chg="add mod">
          <ac:chgData name="Ben Buitenhuis" userId="a068db5c78678df1" providerId="LiveId" clId="{25C8E595-D0BA-A741-8A61-DEF696661F1E}" dt="2025-03-14T19:49:51.464" v="4565" actId="20577"/>
          <ac:spMkLst>
            <pc:docMk/>
            <pc:sldMk cId="1687976924" sldId="333"/>
            <ac:spMk id="4" creationId="{4EB7F227-D72A-31F2-957C-ADA7DE6DFAD9}"/>
          </ac:spMkLst>
        </pc:spChg>
        <pc:spChg chg="add mod">
          <ac:chgData name="Ben Buitenhuis" userId="a068db5c78678df1" providerId="LiveId" clId="{25C8E595-D0BA-A741-8A61-DEF696661F1E}" dt="2025-03-14T19:50:56.185" v="4760" actId="207"/>
          <ac:spMkLst>
            <pc:docMk/>
            <pc:sldMk cId="1687976924" sldId="333"/>
            <ac:spMk id="5" creationId="{3E9605A9-E965-6F09-68FF-15771FF9DD34}"/>
          </ac:spMkLst>
        </pc:spChg>
      </pc:sldChg>
      <pc:sldChg chg="modSp add mod ord modNotesTx">
        <pc:chgData name="Ben Buitenhuis" userId="a068db5c78678df1" providerId="LiveId" clId="{25C8E595-D0BA-A741-8A61-DEF696661F1E}" dt="2025-03-15T19:48:01.620" v="7510" actId="20577"/>
        <pc:sldMkLst>
          <pc:docMk/>
          <pc:sldMk cId="2271974023" sldId="334"/>
        </pc:sldMkLst>
        <pc:spChg chg="mod">
          <ac:chgData name="Ben Buitenhuis" userId="a068db5c78678df1" providerId="LiveId" clId="{25C8E595-D0BA-A741-8A61-DEF696661F1E}" dt="2025-03-15T19:48:01.620" v="7510" actId="20577"/>
          <ac:spMkLst>
            <pc:docMk/>
            <pc:sldMk cId="2271974023" sldId="334"/>
            <ac:spMk id="2" creationId="{7115F66A-9616-4A56-6EDD-0E780BF16090}"/>
          </ac:spMkLst>
        </pc:spChg>
        <pc:spChg chg="mod">
          <ac:chgData name="Ben Buitenhuis" userId="a068db5c78678df1" providerId="LiveId" clId="{25C8E595-D0BA-A741-8A61-DEF696661F1E}" dt="2025-03-14T19:37:23.401" v="3251" actId="21"/>
          <ac:spMkLst>
            <pc:docMk/>
            <pc:sldMk cId="2271974023" sldId="334"/>
            <ac:spMk id="3" creationId="{A3EE8BFA-0801-1A06-7F31-4269DB41DCA1}"/>
          </ac:spMkLst>
        </pc:spChg>
      </pc:sldChg>
      <pc:sldChg chg="modSp add mod modNotesTx">
        <pc:chgData name="Ben Buitenhuis" userId="a068db5c78678df1" providerId="LiveId" clId="{25C8E595-D0BA-A741-8A61-DEF696661F1E}" dt="2025-03-14T19:39:35.601" v="3551" actId="20577"/>
        <pc:sldMkLst>
          <pc:docMk/>
          <pc:sldMk cId="1335199439" sldId="335"/>
        </pc:sldMkLst>
        <pc:spChg chg="mod">
          <ac:chgData name="Ben Buitenhuis" userId="a068db5c78678df1" providerId="LiveId" clId="{25C8E595-D0BA-A741-8A61-DEF696661F1E}" dt="2025-03-14T19:39:04.295" v="3447" actId="14100"/>
          <ac:spMkLst>
            <pc:docMk/>
            <pc:sldMk cId="1335199439" sldId="335"/>
            <ac:spMk id="6" creationId="{EC0038EA-4A0A-FB72-5100-A1C9026119B2}"/>
          </ac:spMkLst>
        </pc:spChg>
      </pc:sldChg>
      <pc:sldChg chg="delSp modSp add mod ord modAnim modNotesTx">
        <pc:chgData name="Ben Buitenhuis" userId="a068db5c78678df1" providerId="LiveId" clId="{25C8E595-D0BA-A741-8A61-DEF696661F1E}" dt="2025-03-16T11:36:08.636" v="9254" actId="20577"/>
        <pc:sldMkLst>
          <pc:docMk/>
          <pc:sldMk cId="2885131187" sldId="336"/>
        </pc:sldMkLst>
        <pc:spChg chg="mod">
          <ac:chgData name="Ben Buitenhuis" userId="a068db5c78678df1" providerId="LiveId" clId="{25C8E595-D0BA-A741-8A61-DEF696661F1E}" dt="2025-03-14T19:51:35.284" v="4797" actId="20577"/>
          <ac:spMkLst>
            <pc:docMk/>
            <pc:sldMk cId="2885131187" sldId="336"/>
            <ac:spMk id="2" creationId="{6DA1EAB1-57D6-1464-A0E6-627FC6F8E888}"/>
          </ac:spMkLst>
        </pc:spChg>
      </pc:sldChg>
      <pc:sldChg chg="modSp add del mod ord modNotesTx">
        <pc:chgData name="Ben Buitenhuis" userId="a068db5c78678df1" providerId="LiveId" clId="{25C8E595-D0BA-A741-8A61-DEF696661F1E}" dt="2025-03-15T19:48:28.200" v="7511" actId="2696"/>
        <pc:sldMkLst>
          <pc:docMk/>
          <pc:sldMk cId="2296356409" sldId="337"/>
        </pc:sldMkLst>
      </pc:sldChg>
      <pc:sldChg chg="addSp delSp modSp add mod">
        <pc:chgData name="Ben Buitenhuis" userId="a068db5c78678df1" providerId="LiveId" clId="{25C8E595-D0BA-A741-8A61-DEF696661F1E}" dt="2025-03-14T19:59:12.790" v="5230" actId="20577"/>
        <pc:sldMkLst>
          <pc:docMk/>
          <pc:sldMk cId="1648554392" sldId="338"/>
        </pc:sldMkLst>
        <pc:spChg chg="mod">
          <ac:chgData name="Ben Buitenhuis" userId="a068db5c78678df1" providerId="LiveId" clId="{25C8E595-D0BA-A741-8A61-DEF696661F1E}" dt="2025-03-14T19:59:12.790" v="5230" actId="20577"/>
          <ac:spMkLst>
            <pc:docMk/>
            <pc:sldMk cId="1648554392" sldId="338"/>
            <ac:spMk id="2" creationId="{E6475499-D8AC-8E22-DCFF-9DCD53AC5D7B}"/>
          </ac:spMkLst>
        </pc:spChg>
      </pc:sldChg>
      <pc:sldChg chg="addSp delSp modSp add mod modNotesTx">
        <pc:chgData name="Ben Buitenhuis" userId="a068db5c78678df1" providerId="LiveId" clId="{25C8E595-D0BA-A741-8A61-DEF696661F1E}" dt="2025-03-16T11:30:04.649" v="9252" actId="20577"/>
        <pc:sldMkLst>
          <pc:docMk/>
          <pc:sldMk cId="3962134469" sldId="339"/>
        </pc:sldMkLst>
        <pc:spChg chg="mod">
          <ac:chgData name="Ben Buitenhuis" userId="a068db5c78678df1" providerId="LiveId" clId="{25C8E595-D0BA-A741-8A61-DEF696661F1E}" dt="2025-03-14T20:01:50.597" v="5293" actId="20577"/>
          <ac:spMkLst>
            <pc:docMk/>
            <pc:sldMk cId="3962134469" sldId="339"/>
            <ac:spMk id="2" creationId="{636B7F1D-475D-E8AE-0592-631F55ED7C6C}"/>
          </ac:spMkLst>
        </pc:spChg>
        <pc:spChg chg="add del mod">
          <ac:chgData name="Ben Buitenhuis" userId="a068db5c78678df1" providerId="LiveId" clId="{25C8E595-D0BA-A741-8A61-DEF696661F1E}" dt="2025-03-16T10:32:44.676" v="7527" actId="478"/>
          <ac:spMkLst>
            <pc:docMk/>
            <pc:sldMk cId="3962134469" sldId="339"/>
            <ac:spMk id="3" creationId="{54759784-BAB6-3435-9BB4-084CB409F466}"/>
          </ac:spMkLst>
        </pc:spChg>
        <pc:spChg chg="add del mod">
          <ac:chgData name="Ben Buitenhuis" userId="a068db5c78678df1" providerId="LiveId" clId="{25C8E595-D0BA-A741-8A61-DEF696661F1E}" dt="2025-03-16T10:32:46.128" v="7531" actId="478"/>
          <ac:spMkLst>
            <pc:docMk/>
            <pc:sldMk cId="3962134469" sldId="339"/>
            <ac:spMk id="5" creationId="{75E98E94-65C8-BA28-86A4-A9183CAF06D8}"/>
          </ac:spMkLst>
        </pc:spChg>
        <pc:spChg chg="add del mod">
          <ac:chgData name="Ben Buitenhuis" userId="a068db5c78678df1" providerId="LiveId" clId="{25C8E595-D0BA-A741-8A61-DEF696661F1E}" dt="2025-03-16T10:32:45.282" v="7529" actId="478"/>
          <ac:spMkLst>
            <pc:docMk/>
            <pc:sldMk cId="3962134469" sldId="339"/>
            <ac:spMk id="8" creationId="{9A08F33E-3BB3-6BEE-023A-7337AAB17860}"/>
          </ac:spMkLst>
        </pc:spChg>
        <pc:picChg chg="add del mod">
          <ac:chgData name="Ben Buitenhuis" userId="a068db5c78678df1" providerId="LiveId" clId="{25C8E595-D0BA-A741-8A61-DEF696661F1E}" dt="2025-03-16T10:32:44.250" v="7526" actId="478"/>
          <ac:picMkLst>
            <pc:docMk/>
            <pc:sldMk cId="3962134469" sldId="339"/>
            <ac:picMk id="4" creationId="{A624E586-468C-0D2F-1C6B-C87695DABF5B}"/>
          </ac:picMkLst>
        </pc:picChg>
        <pc:picChg chg="add del mod">
          <ac:chgData name="Ben Buitenhuis" userId="a068db5c78678df1" providerId="LiveId" clId="{25C8E595-D0BA-A741-8A61-DEF696661F1E}" dt="2025-03-16T10:32:44.948" v="7528" actId="478"/>
          <ac:picMkLst>
            <pc:docMk/>
            <pc:sldMk cId="3962134469" sldId="339"/>
            <ac:picMk id="7" creationId="{F3C0A12E-8F8D-FAE9-F909-E79CE6A6FDC8}"/>
          </ac:picMkLst>
        </pc:picChg>
      </pc:sldChg>
      <pc:sldChg chg="add del">
        <pc:chgData name="Ben Buitenhuis" userId="a068db5c78678df1" providerId="LiveId" clId="{25C8E595-D0BA-A741-8A61-DEF696661F1E}" dt="2025-03-15T19:44:22.025" v="7483" actId="2890"/>
        <pc:sldMkLst>
          <pc:docMk/>
          <pc:sldMk cId="1836759812" sldId="340"/>
        </pc:sldMkLst>
      </pc:sldChg>
      <pc:sldChg chg="modSp add mod ord modNotesTx">
        <pc:chgData name="Ben Buitenhuis" userId="a068db5c78678df1" providerId="LiveId" clId="{25C8E595-D0BA-A741-8A61-DEF696661F1E}" dt="2025-03-16T11:23:17.774" v="9249" actId="20577"/>
        <pc:sldMkLst>
          <pc:docMk/>
          <pc:sldMk cId="2350277338" sldId="340"/>
        </pc:sldMkLst>
        <pc:spChg chg="mod">
          <ac:chgData name="Ben Buitenhuis" userId="a068db5c78678df1" providerId="LiveId" clId="{25C8E595-D0BA-A741-8A61-DEF696661F1E}" dt="2025-03-16T10:47:09.946" v="7707" actId="20577"/>
          <ac:spMkLst>
            <pc:docMk/>
            <pc:sldMk cId="2350277338" sldId="340"/>
            <ac:spMk id="2" creationId="{482C3F8B-BD58-C18D-45C3-6A511FADDF98}"/>
          </ac:spMkLst>
        </pc:spChg>
        <pc:spChg chg="mod">
          <ac:chgData name="Ben Buitenhuis" userId="a068db5c78678df1" providerId="LiveId" clId="{25C8E595-D0BA-A741-8A61-DEF696661F1E}" dt="2025-03-16T10:51:42.446" v="7818" actId="1076"/>
          <ac:spMkLst>
            <pc:docMk/>
            <pc:sldMk cId="2350277338" sldId="340"/>
            <ac:spMk id="3" creationId="{5B839EED-2041-44DD-602E-08DEF710E137}"/>
          </ac:spMkLst>
        </pc:spChg>
        <pc:spChg chg="mod">
          <ac:chgData name="Ben Buitenhuis" userId="a068db5c78678df1" providerId="LiveId" clId="{25C8E595-D0BA-A741-8A61-DEF696661F1E}" dt="2025-03-16T10:52:17.204" v="7822" actId="1076"/>
          <ac:spMkLst>
            <pc:docMk/>
            <pc:sldMk cId="2350277338" sldId="340"/>
            <ac:spMk id="5" creationId="{18897D12-1F35-E662-4898-A149261719F6}"/>
          </ac:spMkLst>
        </pc:spChg>
        <pc:picChg chg="mod">
          <ac:chgData name="Ben Buitenhuis" userId="a068db5c78678df1" providerId="LiveId" clId="{25C8E595-D0BA-A741-8A61-DEF696661F1E}" dt="2025-03-16T10:51:21.374" v="7814" actId="1076"/>
          <ac:picMkLst>
            <pc:docMk/>
            <pc:sldMk cId="2350277338" sldId="340"/>
            <ac:picMk id="4" creationId="{3247C46B-FDD5-59F0-DB98-0C77F80461C5}"/>
          </ac:picMkLst>
        </pc:picChg>
        <pc:picChg chg="mod">
          <ac:chgData name="Ben Buitenhuis" userId="a068db5c78678df1" providerId="LiveId" clId="{25C8E595-D0BA-A741-8A61-DEF696661F1E}" dt="2025-03-16T10:52:11.362" v="7821" actId="14100"/>
          <ac:picMkLst>
            <pc:docMk/>
            <pc:sldMk cId="2350277338" sldId="340"/>
            <ac:picMk id="7" creationId="{FC41A455-BFB5-57DC-518B-151B7197C6E1}"/>
          </ac:picMkLst>
        </pc:picChg>
      </pc:sldChg>
      <pc:sldChg chg="addSp delSp modSp new mod modNotesTx">
        <pc:chgData name="Ben Buitenhuis" userId="a068db5c78678df1" providerId="LiveId" clId="{25C8E595-D0BA-A741-8A61-DEF696661F1E}" dt="2025-03-16T11:22:54.963" v="9236"/>
        <pc:sldMkLst>
          <pc:docMk/>
          <pc:sldMk cId="181135617" sldId="341"/>
        </pc:sldMkLst>
        <pc:spChg chg="del mod">
          <ac:chgData name="Ben Buitenhuis" userId="a068db5c78678df1" providerId="LiveId" clId="{25C8E595-D0BA-A741-8A61-DEF696661F1E}" dt="2025-03-16T11:08:31.752" v="8808" actId="478"/>
          <ac:spMkLst>
            <pc:docMk/>
            <pc:sldMk cId="181135617" sldId="341"/>
            <ac:spMk id="2" creationId="{EAAC03A2-674F-2C51-73F6-162A14518372}"/>
          </ac:spMkLst>
        </pc:spChg>
        <pc:spChg chg="del mod">
          <ac:chgData name="Ben Buitenhuis" userId="a068db5c78678df1" providerId="LiveId" clId="{25C8E595-D0BA-A741-8A61-DEF696661F1E}" dt="2025-03-16T10:57:51.235" v="8640" actId="3680"/>
          <ac:spMkLst>
            <pc:docMk/>
            <pc:sldMk cId="181135617" sldId="341"/>
            <ac:spMk id="3" creationId="{5868F315-BC24-24F1-2AED-6E04A16030F1}"/>
          </ac:spMkLst>
        </pc:spChg>
        <pc:spChg chg="add del mod">
          <ac:chgData name="Ben Buitenhuis" userId="a068db5c78678df1" providerId="LiveId" clId="{25C8E595-D0BA-A741-8A61-DEF696661F1E}" dt="2025-03-16T10:59:06.896" v="8736" actId="21"/>
          <ac:spMkLst>
            <pc:docMk/>
            <pc:sldMk cId="181135617" sldId="341"/>
            <ac:spMk id="6" creationId="{E86C1C0E-883B-B198-FF95-8DAF0B739A1E}"/>
          </ac:spMkLst>
        </pc:spChg>
        <pc:spChg chg="add mod">
          <ac:chgData name="Ben Buitenhuis" userId="a068db5c78678df1" providerId="LiveId" clId="{25C8E595-D0BA-A741-8A61-DEF696661F1E}" dt="2025-03-16T11:11:48.736" v="8854" actId="1076"/>
          <ac:spMkLst>
            <pc:docMk/>
            <pc:sldMk cId="181135617" sldId="341"/>
            <ac:spMk id="8" creationId="{387969F1-0A88-3893-B881-81E755596D09}"/>
          </ac:spMkLst>
        </pc:spChg>
        <pc:spChg chg="add mod">
          <ac:chgData name="Ben Buitenhuis" userId="a068db5c78678df1" providerId="LiveId" clId="{25C8E595-D0BA-A741-8A61-DEF696661F1E}" dt="2025-03-16T11:09:56.619" v="8840" actId="403"/>
          <ac:spMkLst>
            <pc:docMk/>
            <pc:sldMk cId="181135617" sldId="341"/>
            <ac:spMk id="10" creationId="{AC7D66B0-1050-C4F5-493B-A2D701E5C51A}"/>
          </ac:spMkLst>
        </pc:spChg>
        <pc:spChg chg="add del mod">
          <ac:chgData name="Ben Buitenhuis" userId="a068db5c78678df1" providerId="LiveId" clId="{25C8E595-D0BA-A741-8A61-DEF696661F1E}" dt="2025-03-16T11:08:38.004" v="8809" actId="21"/>
          <ac:spMkLst>
            <pc:docMk/>
            <pc:sldMk cId="181135617" sldId="341"/>
            <ac:spMk id="12" creationId="{02057AA0-3F3C-07DE-A8DE-67515C21C18F}"/>
          </ac:spMkLst>
        </pc:spChg>
        <pc:graphicFrameChg chg="add del mod ord modGraphic">
          <ac:chgData name="Ben Buitenhuis" userId="a068db5c78678df1" providerId="LiveId" clId="{25C8E595-D0BA-A741-8A61-DEF696661F1E}" dt="2025-03-16T10:59:02.833" v="8735" actId="21"/>
          <ac:graphicFrameMkLst>
            <pc:docMk/>
            <pc:sldMk cId="181135617" sldId="341"/>
            <ac:graphicFrameMk id="4" creationId="{257931AB-0ABC-1044-8C75-33C99FBB0BB9}"/>
          </ac:graphicFrameMkLst>
        </pc:graphicFrameChg>
        <pc:graphicFrameChg chg="add mod modGraphic">
          <ac:chgData name="Ben Buitenhuis" userId="a068db5c78678df1" providerId="LiveId" clId="{25C8E595-D0BA-A741-8A61-DEF696661F1E}" dt="2025-03-16T11:10:11.371" v="8843" actId="404"/>
          <ac:graphicFrameMkLst>
            <pc:docMk/>
            <pc:sldMk cId="181135617" sldId="341"/>
            <ac:graphicFrameMk id="7" creationId="{CF01C751-4671-CA6F-9553-AEDE50C3D8AF}"/>
          </ac:graphicFrameMkLst>
        </pc:graphicFrameChg>
        <pc:picChg chg="add mod">
          <ac:chgData name="Ben Buitenhuis" userId="a068db5c78678df1" providerId="LiveId" clId="{25C8E595-D0BA-A741-8A61-DEF696661F1E}" dt="2025-03-16T11:12:11.190" v="8855" actId="1076"/>
          <ac:picMkLst>
            <pc:docMk/>
            <pc:sldMk cId="181135617" sldId="341"/>
            <ac:picMk id="13" creationId="{CA8C5F6B-95EC-F661-C1A6-0C8BD5E133EE}"/>
          </ac:picMkLst>
        </pc:picChg>
        <pc:picChg chg="add mod">
          <ac:chgData name="Ben Buitenhuis" userId="a068db5c78678df1" providerId="LiveId" clId="{25C8E595-D0BA-A741-8A61-DEF696661F1E}" dt="2025-03-16T11:12:18.089" v="8856" actId="1076"/>
          <ac:picMkLst>
            <pc:docMk/>
            <pc:sldMk cId="181135617" sldId="341"/>
            <ac:picMk id="14" creationId="{5CB676CB-4DB8-E7AE-70DC-B352A81FC0E0}"/>
          </ac:picMkLst>
        </pc:picChg>
      </pc:sldChg>
      <pc:sldChg chg="add">
        <pc:chgData name="Ben Buitenhuis" userId="a068db5c78678df1" providerId="LiveId" clId="{25C8E595-D0BA-A741-8A61-DEF696661F1E}" dt="2025-03-16T11:13:02.408" v="8857" actId="2890"/>
        <pc:sldMkLst>
          <pc:docMk/>
          <pc:sldMk cId="634430505" sldId="342"/>
        </pc:sldMkLst>
      </pc:sldChg>
      <pc:sldChg chg="addSp modSp add mod ord modNotesTx">
        <pc:chgData name="Ben Buitenhuis" userId="a068db5c78678df1" providerId="LiveId" clId="{25C8E595-D0BA-A741-8A61-DEF696661F1E}" dt="2025-03-16T11:14:53.555" v="9018" actId="20577"/>
        <pc:sldMkLst>
          <pc:docMk/>
          <pc:sldMk cId="982242618" sldId="343"/>
        </pc:sldMkLst>
        <pc:spChg chg="mod">
          <ac:chgData name="Ben Buitenhuis" userId="a068db5c78678df1" providerId="LiveId" clId="{25C8E595-D0BA-A741-8A61-DEF696661F1E}" dt="2025-03-16T11:14:23.173" v="9004" actId="20577"/>
          <ac:spMkLst>
            <pc:docMk/>
            <pc:sldMk cId="982242618" sldId="343"/>
            <ac:spMk id="2" creationId="{D37048C1-ABF6-C086-CDD0-D97AC77F9976}"/>
          </ac:spMkLst>
        </pc:spChg>
        <pc:spChg chg="add mod">
          <ac:chgData name="Ben Buitenhuis" userId="a068db5c78678df1" providerId="LiveId" clId="{25C8E595-D0BA-A741-8A61-DEF696661F1E}" dt="2025-03-16T11:14:43.230" v="9017" actId="20577"/>
          <ac:spMkLst>
            <pc:docMk/>
            <pc:sldMk cId="982242618" sldId="343"/>
            <ac:spMk id="4" creationId="{DD94831B-5A20-3623-FC12-6E988559A477}"/>
          </ac:spMkLst>
        </pc:spChg>
      </pc:sldChg>
      <pc:sldChg chg="add del">
        <pc:chgData name="Ben Buitenhuis" userId="a068db5c78678df1" providerId="LiveId" clId="{25C8E595-D0BA-A741-8A61-DEF696661F1E}" dt="2025-03-16T11:25:15.326" v="9251" actId="2696"/>
        <pc:sldMkLst>
          <pc:docMk/>
          <pc:sldMk cId="1488291346" sldId="3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0DD77-7EB4-3945-A79A-A248CA724F0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nl-NL"/>
        </a:p>
      </dgm:t>
    </dgm:pt>
    <dgm:pt modelId="{5E7DADE4-C842-AD4C-8320-5D16D345CB88}">
      <dgm:prSet phldrT="[Tekst]"/>
      <dgm:spPr/>
      <dgm:t>
        <a:bodyPr/>
        <a:lstStyle/>
        <a:p>
          <a:r>
            <a:rPr lang="nl-NL" dirty="0"/>
            <a:t>Inleiding</a:t>
          </a:r>
        </a:p>
        <a:p>
          <a:r>
            <a:rPr lang="nl-NL" dirty="0"/>
            <a:t>Schrijf wie jullie zijn en hoe jullie partij heet</a:t>
          </a:r>
        </a:p>
      </dgm:t>
    </dgm:pt>
    <dgm:pt modelId="{362D8E32-0DA3-0742-B640-FC2FB7AC414D}" type="parTrans" cxnId="{8056960A-D57A-ED4C-8ED0-BFF4D84A1004}">
      <dgm:prSet/>
      <dgm:spPr/>
      <dgm:t>
        <a:bodyPr/>
        <a:lstStyle/>
        <a:p>
          <a:endParaRPr lang="nl-NL"/>
        </a:p>
      </dgm:t>
    </dgm:pt>
    <dgm:pt modelId="{EB625500-2000-8247-9C15-6C8B3607D7E7}" type="sibTrans" cxnId="{8056960A-D57A-ED4C-8ED0-BFF4D84A1004}">
      <dgm:prSet/>
      <dgm:spPr/>
      <dgm:t>
        <a:bodyPr/>
        <a:lstStyle/>
        <a:p>
          <a:endParaRPr lang="nl-NL"/>
        </a:p>
      </dgm:t>
    </dgm:pt>
    <dgm:pt modelId="{E30791CB-95E7-524D-9643-21EFE40DBDF4}">
      <dgm:prSet phldrT="[Tekst]"/>
      <dgm:spPr/>
      <dgm:t>
        <a:bodyPr/>
        <a:lstStyle/>
        <a:p>
          <a:r>
            <a:rPr lang="nl-NL"/>
            <a:t>Afsluiting  met 'call to action'</a:t>
          </a:r>
        </a:p>
        <a:p>
          <a:r>
            <a:rPr lang="nl-NL"/>
            <a:t>(Stem op ons!)</a:t>
          </a:r>
        </a:p>
      </dgm:t>
    </dgm:pt>
    <dgm:pt modelId="{F35F6CDB-DAB5-FE4D-B1AC-99FCBB55B903}" type="parTrans" cxnId="{E18984D4-10D0-F842-ACD8-1BE4D603EBBC}">
      <dgm:prSet/>
      <dgm:spPr/>
      <dgm:t>
        <a:bodyPr/>
        <a:lstStyle/>
        <a:p>
          <a:endParaRPr lang="nl-NL"/>
        </a:p>
      </dgm:t>
    </dgm:pt>
    <dgm:pt modelId="{27C796C9-5674-5B46-A6E5-FDF7C1D5DD2E}" type="sibTrans" cxnId="{E18984D4-10D0-F842-ACD8-1BE4D603EBBC}">
      <dgm:prSet/>
      <dgm:spPr/>
      <dgm:t>
        <a:bodyPr/>
        <a:lstStyle/>
        <a:p>
          <a:endParaRPr lang="nl-NL"/>
        </a:p>
      </dgm:t>
    </dgm:pt>
    <dgm:pt modelId="{4E28122D-0E14-3E45-B0D8-43929E77D703}">
      <dgm:prSet/>
      <dgm:spPr/>
      <dgm:t>
        <a:bodyPr/>
        <a:lstStyle/>
        <a:p>
          <a:r>
            <a:rPr lang="nl-NL"/>
            <a:t>Standpunt 3</a:t>
          </a:r>
        </a:p>
      </dgm:t>
    </dgm:pt>
    <dgm:pt modelId="{986C77F5-034E-6B4D-A11B-706DD935F073}" type="parTrans" cxnId="{1F21A130-A931-084E-8830-F64B62F40373}">
      <dgm:prSet/>
      <dgm:spPr/>
      <dgm:t>
        <a:bodyPr/>
        <a:lstStyle/>
        <a:p>
          <a:endParaRPr lang="nl-NL"/>
        </a:p>
      </dgm:t>
    </dgm:pt>
    <dgm:pt modelId="{8A994585-5B47-994B-9DEF-477CBE46B952}" type="sibTrans" cxnId="{1F21A130-A931-084E-8830-F64B62F40373}">
      <dgm:prSet/>
      <dgm:spPr/>
      <dgm:t>
        <a:bodyPr/>
        <a:lstStyle/>
        <a:p>
          <a:endParaRPr lang="nl-NL"/>
        </a:p>
      </dgm:t>
    </dgm:pt>
    <dgm:pt modelId="{A12C3E7F-4C38-944F-9890-55043F38B100}">
      <dgm:prSet/>
      <dgm:spPr/>
      <dgm:t>
        <a:bodyPr/>
        <a:lstStyle/>
        <a:p>
          <a:r>
            <a:rPr lang="nl-NL"/>
            <a:t>Argument + onderbouwing</a:t>
          </a:r>
        </a:p>
      </dgm:t>
    </dgm:pt>
    <dgm:pt modelId="{D032F98C-8766-CF43-80B2-500791289602}" type="parTrans" cxnId="{0B5BF9BE-2B84-764E-9A36-05320209B958}">
      <dgm:prSet/>
      <dgm:spPr/>
      <dgm:t>
        <a:bodyPr/>
        <a:lstStyle/>
        <a:p>
          <a:endParaRPr lang="nl-NL"/>
        </a:p>
      </dgm:t>
    </dgm:pt>
    <dgm:pt modelId="{A3A3512F-B9A2-3949-AE7B-99BB0B813B09}" type="sibTrans" cxnId="{0B5BF9BE-2B84-764E-9A36-05320209B958}">
      <dgm:prSet/>
      <dgm:spPr/>
      <dgm:t>
        <a:bodyPr/>
        <a:lstStyle/>
        <a:p>
          <a:endParaRPr lang="nl-NL"/>
        </a:p>
      </dgm:t>
    </dgm:pt>
    <dgm:pt modelId="{6EEE0C04-D8E7-744E-970D-2822EFE96FBF}">
      <dgm:prSet/>
      <dgm:spPr/>
      <dgm:t>
        <a:bodyPr/>
        <a:lstStyle/>
        <a:p>
          <a:r>
            <a:rPr lang="nl-NL"/>
            <a:t>(evt. tegenargument + weerlegging)</a:t>
          </a:r>
        </a:p>
      </dgm:t>
    </dgm:pt>
    <dgm:pt modelId="{517178C3-894E-7646-9652-F9463A75F477}" type="parTrans" cxnId="{11C60314-BD9E-0442-8826-7E54ECEF9C28}">
      <dgm:prSet/>
      <dgm:spPr/>
      <dgm:t>
        <a:bodyPr/>
        <a:lstStyle/>
        <a:p>
          <a:endParaRPr lang="nl-NL"/>
        </a:p>
      </dgm:t>
    </dgm:pt>
    <dgm:pt modelId="{7449EBAA-058D-3246-B10C-D4D7F122F768}" type="sibTrans" cxnId="{11C60314-BD9E-0442-8826-7E54ECEF9C28}">
      <dgm:prSet/>
      <dgm:spPr/>
      <dgm:t>
        <a:bodyPr/>
        <a:lstStyle/>
        <a:p>
          <a:endParaRPr lang="nl-NL"/>
        </a:p>
      </dgm:t>
    </dgm:pt>
    <dgm:pt modelId="{1A5072AB-85B3-E04B-A099-F1E1F55B7F0F}">
      <dgm:prSet/>
      <dgm:spPr/>
      <dgm:t>
        <a:bodyPr/>
        <a:lstStyle/>
        <a:p>
          <a:r>
            <a:rPr lang="nl-NL"/>
            <a:t>Standpunt 2</a:t>
          </a:r>
        </a:p>
      </dgm:t>
    </dgm:pt>
    <dgm:pt modelId="{88665CB0-1EC5-FB4F-8520-7C99B6131994}" type="parTrans" cxnId="{7E0BF053-53C3-174B-B5C1-92C9185360A7}">
      <dgm:prSet/>
      <dgm:spPr/>
      <dgm:t>
        <a:bodyPr/>
        <a:lstStyle/>
        <a:p>
          <a:endParaRPr lang="nl-NL"/>
        </a:p>
      </dgm:t>
    </dgm:pt>
    <dgm:pt modelId="{8C3A5817-C38E-0946-9E7B-54B091EFFDB0}" type="sibTrans" cxnId="{7E0BF053-53C3-174B-B5C1-92C9185360A7}">
      <dgm:prSet/>
      <dgm:spPr/>
      <dgm:t>
        <a:bodyPr/>
        <a:lstStyle/>
        <a:p>
          <a:endParaRPr lang="nl-NL"/>
        </a:p>
      </dgm:t>
    </dgm:pt>
    <dgm:pt modelId="{2E65D27B-6B22-E44F-91B0-169A5DBCC50D}">
      <dgm:prSet/>
      <dgm:spPr/>
      <dgm:t>
        <a:bodyPr/>
        <a:lstStyle/>
        <a:p>
          <a:r>
            <a:rPr lang="nl-NL" dirty="0"/>
            <a:t>Argument + onderbouwing</a:t>
          </a:r>
        </a:p>
      </dgm:t>
    </dgm:pt>
    <dgm:pt modelId="{BFE17156-B03D-BC46-B629-D50FD12DB42E}" type="parTrans" cxnId="{0217814B-37DE-6549-865E-BBEF49817E06}">
      <dgm:prSet/>
      <dgm:spPr/>
      <dgm:t>
        <a:bodyPr/>
        <a:lstStyle/>
        <a:p>
          <a:endParaRPr lang="nl-NL"/>
        </a:p>
      </dgm:t>
    </dgm:pt>
    <dgm:pt modelId="{0A865C9C-1B33-F047-B353-6484BF7F1B5C}" type="sibTrans" cxnId="{0217814B-37DE-6549-865E-BBEF49817E06}">
      <dgm:prSet/>
      <dgm:spPr/>
      <dgm:t>
        <a:bodyPr/>
        <a:lstStyle/>
        <a:p>
          <a:endParaRPr lang="nl-NL"/>
        </a:p>
      </dgm:t>
    </dgm:pt>
    <dgm:pt modelId="{ACA1D2C1-4232-4D47-8A1E-CD8BDA703D17}">
      <dgm:prSet/>
      <dgm:spPr/>
      <dgm:t>
        <a:bodyPr/>
        <a:lstStyle/>
        <a:p>
          <a:r>
            <a:rPr lang="nl-NL"/>
            <a:t>(evt. tegenargument + weerlegging)</a:t>
          </a:r>
        </a:p>
      </dgm:t>
    </dgm:pt>
    <dgm:pt modelId="{D82A873C-A40E-D34F-A699-A76AD60E9DF8}" type="parTrans" cxnId="{03E11494-7847-EA40-B853-FB9F8FF73FC7}">
      <dgm:prSet/>
      <dgm:spPr/>
      <dgm:t>
        <a:bodyPr/>
        <a:lstStyle/>
        <a:p>
          <a:endParaRPr lang="nl-NL"/>
        </a:p>
      </dgm:t>
    </dgm:pt>
    <dgm:pt modelId="{927663B5-9A6D-0B43-AF88-1BDA895BFE65}" type="sibTrans" cxnId="{03E11494-7847-EA40-B853-FB9F8FF73FC7}">
      <dgm:prSet/>
      <dgm:spPr/>
      <dgm:t>
        <a:bodyPr/>
        <a:lstStyle/>
        <a:p>
          <a:endParaRPr lang="nl-NL"/>
        </a:p>
      </dgm:t>
    </dgm:pt>
    <dgm:pt modelId="{4CA3C0B7-1835-8B43-A242-BC7DE0503BA1}">
      <dgm:prSet/>
      <dgm:spPr/>
      <dgm:t>
        <a:bodyPr/>
        <a:lstStyle/>
        <a:p>
          <a:r>
            <a:rPr lang="nl-NL"/>
            <a:t>Standpunt 1</a:t>
          </a:r>
        </a:p>
      </dgm:t>
    </dgm:pt>
    <dgm:pt modelId="{92C1E26A-8F9C-B549-94C2-691B53CF45BC}" type="parTrans" cxnId="{3A5F3FA0-3A89-EB41-B49A-1A40EFC7511A}">
      <dgm:prSet/>
      <dgm:spPr/>
      <dgm:t>
        <a:bodyPr/>
        <a:lstStyle/>
        <a:p>
          <a:endParaRPr lang="nl-NL"/>
        </a:p>
      </dgm:t>
    </dgm:pt>
    <dgm:pt modelId="{8176F3AA-F8C5-584E-9A4C-9B769B6E3D3B}" type="sibTrans" cxnId="{3A5F3FA0-3A89-EB41-B49A-1A40EFC7511A}">
      <dgm:prSet/>
      <dgm:spPr/>
      <dgm:t>
        <a:bodyPr/>
        <a:lstStyle/>
        <a:p>
          <a:endParaRPr lang="nl-NL"/>
        </a:p>
      </dgm:t>
    </dgm:pt>
    <dgm:pt modelId="{9CE1F6E9-7C5C-4C47-A589-C53C73F0C7BA}">
      <dgm:prSet/>
      <dgm:spPr/>
      <dgm:t>
        <a:bodyPr/>
        <a:lstStyle/>
        <a:p>
          <a:r>
            <a:rPr lang="nl-NL"/>
            <a:t>Argument + onderbouwing</a:t>
          </a:r>
        </a:p>
      </dgm:t>
    </dgm:pt>
    <dgm:pt modelId="{35739251-8D6B-8744-83BA-D04380186A80}" type="parTrans" cxnId="{97721290-70C6-9B4F-BBBE-5F55DC29F994}">
      <dgm:prSet/>
      <dgm:spPr/>
      <dgm:t>
        <a:bodyPr/>
        <a:lstStyle/>
        <a:p>
          <a:endParaRPr lang="nl-NL"/>
        </a:p>
      </dgm:t>
    </dgm:pt>
    <dgm:pt modelId="{F5088F71-015C-764B-A78D-01FCCD271E18}" type="sibTrans" cxnId="{97721290-70C6-9B4F-BBBE-5F55DC29F994}">
      <dgm:prSet/>
      <dgm:spPr/>
      <dgm:t>
        <a:bodyPr/>
        <a:lstStyle/>
        <a:p>
          <a:endParaRPr lang="nl-NL"/>
        </a:p>
      </dgm:t>
    </dgm:pt>
    <dgm:pt modelId="{7AB5D8BE-6BAE-7E42-AA49-C282DBEFDB7E}">
      <dgm:prSet/>
      <dgm:spPr/>
      <dgm:t>
        <a:bodyPr/>
        <a:lstStyle/>
        <a:p>
          <a:r>
            <a:rPr lang="nl-NL"/>
            <a:t>(evt. tegenargument + weerlegging)</a:t>
          </a:r>
        </a:p>
      </dgm:t>
    </dgm:pt>
    <dgm:pt modelId="{0E54A732-3ED9-6344-A8B5-84823C68BBCF}" type="parTrans" cxnId="{764D841B-0A8B-D94F-BB78-31A3516D9F56}">
      <dgm:prSet/>
      <dgm:spPr/>
      <dgm:t>
        <a:bodyPr/>
        <a:lstStyle/>
        <a:p>
          <a:endParaRPr lang="nl-NL"/>
        </a:p>
      </dgm:t>
    </dgm:pt>
    <dgm:pt modelId="{E2D5CD92-01DE-1043-A2E7-15190FFEB9E2}" type="sibTrans" cxnId="{764D841B-0A8B-D94F-BB78-31A3516D9F56}">
      <dgm:prSet/>
      <dgm:spPr/>
      <dgm:t>
        <a:bodyPr/>
        <a:lstStyle/>
        <a:p>
          <a:endParaRPr lang="nl-NL"/>
        </a:p>
      </dgm:t>
    </dgm:pt>
    <dgm:pt modelId="{1F5AB86E-3EE5-BE4E-91AB-EF9530C78E38}" type="pres">
      <dgm:prSet presAssocID="{3E80DD77-7EB4-3945-A79A-A248CA724F05}" presName="diagram" presStyleCnt="0">
        <dgm:presLayoutVars>
          <dgm:dir/>
          <dgm:resizeHandles val="exact"/>
        </dgm:presLayoutVars>
      </dgm:prSet>
      <dgm:spPr/>
    </dgm:pt>
    <dgm:pt modelId="{31DC6826-C9BD-6540-8BD8-3BEFA06F3485}" type="pres">
      <dgm:prSet presAssocID="{5E7DADE4-C842-AD4C-8320-5D16D345CB88}" presName="node" presStyleLbl="node1" presStyleIdx="0" presStyleCnt="5" custScaleX="267363" custScaleY="53762" custLinFactNeighborX="-27031" custLinFactNeighborY="-52819">
        <dgm:presLayoutVars>
          <dgm:bulletEnabled val="1"/>
        </dgm:presLayoutVars>
      </dgm:prSet>
      <dgm:spPr/>
    </dgm:pt>
    <dgm:pt modelId="{F7931953-E563-DE42-B060-8D82747F0F05}" type="pres">
      <dgm:prSet presAssocID="{EB625500-2000-8247-9C15-6C8B3607D7E7}" presName="sibTrans" presStyleCnt="0"/>
      <dgm:spPr/>
    </dgm:pt>
    <dgm:pt modelId="{05EE5B91-EF78-B249-86DA-DD205425750E}" type="pres">
      <dgm:prSet presAssocID="{4CA3C0B7-1835-8B43-A242-BC7DE0503BA1}" presName="node" presStyleLbl="node1" presStyleIdx="1" presStyleCnt="5" custScaleX="79747" custScaleY="101386" custLinFactNeighborX="-1197" custLinFactNeighborY="-158">
        <dgm:presLayoutVars>
          <dgm:bulletEnabled val="1"/>
        </dgm:presLayoutVars>
      </dgm:prSet>
      <dgm:spPr/>
    </dgm:pt>
    <dgm:pt modelId="{7684A964-51E9-D341-BA7A-6EBC7EEADFC5}" type="pres">
      <dgm:prSet presAssocID="{8176F3AA-F8C5-584E-9A4C-9B769B6E3D3B}" presName="sibTrans" presStyleCnt="0"/>
      <dgm:spPr/>
    </dgm:pt>
    <dgm:pt modelId="{E2ADC91B-8E92-9B41-88BF-008A08677648}" type="pres">
      <dgm:prSet presAssocID="{1A5072AB-85B3-E04B-A099-F1E1F55B7F0F}" presName="node" presStyleLbl="node1" presStyleIdx="2" presStyleCnt="5" custScaleX="79747" custScaleY="101386" custLinFactNeighborX="827" custLinFactNeighborY="1327">
        <dgm:presLayoutVars>
          <dgm:bulletEnabled val="1"/>
        </dgm:presLayoutVars>
      </dgm:prSet>
      <dgm:spPr/>
    </dgm:pt>
    <dgm:pt modelId="{6B4037A7-2A7E-D84B-9446-32A7BC607521}" type="pres">
      <dgm:prSet presAssocID="{8C3A5817-C38E-0946-9E7B-54B091EFFDB0}" presName="sibTrans" presStyleCnt="0"/>
      <dgm:spPr/>
    </dgm:pt>
    <dgm:pt modelId="{C0A8035F-9D16-164A-A0DE-AB9D09364494}" type="pres">
      <dgm:prSet presAssocID="{4E28122D-0E14-3E45-B0D8-43929E77D703}" presName="node" presStyleLbl="node1" presStyleIdx="3" presStyleCnt="5" custScaleX="79747" custScaleY="101386" custLinFactNeighborX="4236" custLinFactNeighborY="-2153">
        <dgm:presLayoutVars>
          <dgm:bulletEnabled val="1"/>
        </dgm:presLayoutVars>
      </dgm:prSet>
      <dgm:spPr/>
    </dgm:pt>
    <dgm:pt modelId="{4B8126B4-E34F-4848-A5E8-A5298CE850E5}" type="pres">
      <dgm:prSet presAssocID="{8A994585-5B47-994B-9DEF-477CBE46B952}" presName="sibTrans" presStyleCnt="0"/>
      <dgm:spPr/>
    </dgm:pt>
    <dgm:pt modelId="{0D81D07F-4D52-0C41-84FB-8F34EE331F47}" type="pres">
      <dgm:prSet presAssocID="{E30791CB-95E7-524D-9643-21EFE40DBDF4}" presName="node" presStyleLbl="node1" presStyleIdx="4" presStyleCnt="5" custScaleX="267712" custScaleY="71384" custLinFactNeighborX="-1322" custLinFactNeighborY="57020">
        <dgm:presLayoutVars>
          <dgm:bulletEnabled val="1"/>
        </dgm:presLayoutVars>
      </dgm:prSet>
      <dgm:spPr/>
    </dgm:pt>
  </dgm:ptLst>
  <dgm:cxnLst>
    <dgm:cxn modelId="{8056960A-D57A-ED4C-8ED0-BFF4D84A1004}" srcId="{3E80DD77-7EB4-3945-A79A-A248CA724F05}" destId="{5E7DADE4-C842-AD4C-8320-5D16D345CB88}" srcOrd="0" destOrd="0" parTransId="{362D8E32-0DA3-0742-B640-FC2FB7AC414D}" sibTransId="{EB625500-2000-8247-9C15-6C8B3607D7E7}"/>
    <dgm:cxn modelId="{0A63ED0C-5A9B-EE43-B63A-9E69806B288E}" type="presOf" srcId="{7AB5D8BE-6BAE-7E42-AA49-C282DBEFDB7E}" destId="{05EE5B91-EF78-B249-86DA-DD205425750E}" srcOrd="0" destOrd="2" presId="urn:microsoft.com/office/officeart/2005/8/layout/default"/>
    <dgm:cxn modelId="{11C60314-BD9E-0442-8826-7E54ECEF9C28}" srcId="{4E28122D-0E14-3E45-B0D8-43929E77D703}" destId="{6EEE0C04-D8E7-744E-970D-2822EFE96FBF}" srcOrd="1" destOrd="0" parTransId="{517178C3-894E-7646-9652-F9463A75F477}" sibTransId="{7449EBAA-058D-3246-B10C-D4D7F122F768}"/>
    <dgm:cxn modelId="{97963915-0B6E-1A46-82E5-1D6F3AF5CDF4}" type="presOf" srcId="{ACA1D2C1-4232-4D47-8A1E-CD8BDA703D17}" destId="{E2ADC91B-8E92-9B41-88BF-008A08677648}" srcOrd="0" destOrd="2" presId="urn:microsoft.com/office/officeart/2005/8/layout/default"/>
    <dgm:cxn modelId="{59011A18-F47C-C84D-A5ED-6397CA4A8CB8}" type="presOf" srcId="{1A5072AB-85B3-E04B-A099-F1E1F55B7F0F}" destId="{E2ADC91B-8E92-9B41-88BF-008A08677648}" srcOrd="0" destOrd="0" presId="urn:microsoft.com/office/officeart/2005/8/layout/default"/>
    <dgm:cxn modelId="{764D841B-0A8B-D94F-BB78-31A3516D9F56}" srcId="{4CA3C0B7-1835-8B43-A242-BC7DE0503BA1}" destId="{7AB5D8BE-6BAE-7E42-AA49-C282DBEFDB7E}" srcOrd="1" destOrd="0" parTransId="{0E54A732-3ED9-6344-A8B5-84823C68BBCF}" sibTransId="{E2D5CD92-01DE-1043-A2E7-15190FFEB9E2}"/>
    <dgm:cxn modelId="{99E2801E-678C-3A4E-ACDB-F2C7030E6809}" type="presOf" srcId="{3E80DD77-7EB4-3945-A79A-A248CA724F05}" destId="{1F5AB86E-3EE5-BE4E-91AB-EF9530C78E38}" srcOrd="0" destOrd="0" presId="urn:microsoft.com/office/officeart/2005/8/layout/default"/>
    <dgm:cxn modelId="{1F21A130-A931-084E-8830-F64B62F40373}" srcId="{3E80DD77-7EB4-3945-A79A-A248CA724F05}" destId="{4E28122D-0E14-3E45-B0D8-43929E77D703}" srcOrd="3" destOrd="0" parTransId="{986C77F5-034E-6B4D-A11B-706DD935F073}" sibTransId="{8A994585-5B47-994B-9DEF-477CBE46B952}"/>
    <dgm:cxn modelId="{0217814B-37DE-6549-865E-BBEF49817E06}" srcId="{1A5072AB-85B3-E04B-A099-F1E1F55B7F0F}" destId="{2E65D27B-6B22-E44F-91B0-169A5DBCC50D}" srcOrd="0" destOrd="0" parTransId="{BFE17156-B03D-BC46-B629-D50FD12DB42E}" sibTransId="{0A865C9C-1B33-F047-B353-6484BF7F1B5C}"/>
    <dgm:cxn modelId="{7E0BF053-53C3-174B-B5C1-92C9185360A7}" srcId="{3E80DD77-7EB4-3945-A79A-A248CA724F05}" destId="{1A5072AB-85B3-E04B-A099-F1E1F55B7F0F}" srcOrd="2" destOrd="0" parTransId="{88665CB0-1EC5-FB4F-8520-7C99B6131994}" sibTransId="{8C3A5817-C38E-0946-9E7B-54B091EFFDB0}"/>
    <dgm:cxn modelId="{C3F7A37F-6762-4646-AAFE-215DC8F8423F}" type="presOf" srcId="{E30791CB-95E7-524D-9643-21EFE40DBDF4}" destId="{0D81D07F-4D52-0C41-84FB-8F34EE331F47}" srcOrd="0" destOrd="0" presId="urn:microsoft.com/office/officeart/2005/8/layout/default"/>
    <dgm:cxn modelId="{97721290-70C6-9B4F-BBBE-5F55DC29F994}" srcId="{4CA3C0B7-1835-8B43-A242-BC7DE0503BA1}" destId="{9CE1F6E9-7C5C-4C47-A589-C53C73F0C7BA}" srcOrd="0" destOrd="0" parTransId="{35739251-8D6B-8744-83BA-D04380186A80}" sibTransId="{F5088F71-015C-764B-A78D-01FCCD271E18}"/>
    <dgm:cxn modelId="{03E11494-7847-EA40-B853-FB9F8FF73FC7}" srcId="{1A5072AB-85B3-E04B-A099-F1E1F55B7F0F}" destId="{ACA1D2C1-4232-4D47-8A1E-CD8BDA703D17}" srcOrd="1" destOrd="0" parTransId="{D82A873C-A40E-D34F-A699-A76AD60E9DF8}" sibTransId="{927663B5-9A6D-0B43-AF88-1BDA895BFE65}"/>
    <dgm:cxn modelId="{3A5F3FA0-3A89-EB41-B49A-1A40EFC7511A}" srcId="{3E80DD77-7EB4-3945-A79A-A248CA724F05}" destId="{4CA3C0B7-1835-8B43-A242-BC7DE0503BA1}" srcOrd="1" destOrd="0" parTransId="{92C1E26A-8F9C-B549-94C2-691B53CF45BC}" sibTransId="{8176F3AA-F8C5-584E-9A4C-9B769B6E3D3B}"/>
    <dgm:cxn modelId="{B2E0AFAD-606A-6D4B-8571-6DC0F6839B73}" type="presOf" srcId="{A12C3E7F-4C38-944F-9890-55043F38B100}" destId="{C0A8035F-9D16-164A-A0DE-AB9D09364494}" srcOrd="0" destOrd="1" presId="urn:microsoft.com/office/officeart/2005/8/layout/default"/>
    <dgm:cxn modelId="{B443ECB8-E395-BF46-B8D4-274F8E7EE8A1}" type="presOf" srcId="{2E65D27B-6B22-E44F-91B0-169A5DBCC50D}" destId="{E2ADC91B-8E92-9B41-88BF-008A08677648}" srcOrd="0" destOrd="1" presId="urn:microsoft.com/office/officeart/2005/8/layout/default"/>
    <dgm:cxn modelId="{0B5BF9BE-2B84-764E-9A36-05320209B958}" srcId="{4E28122D-0E14-3E45-B0D8-43929E77D703}" destId="{A12C3E7F-4C38-944F-9890-55043F38B100}" srcOrd="0" destOrd="0" parTransId="{D032F98C-8766-CF43-80B2-500791289602}" sibTransId="{A3A3512F-B9A2-3949-AE7B-99BB0B813B09}"/>
    <dgm:cxn modelId="{800872C7-FCD1-E949-8A82-9111719F8312}" type="presOf" srcId="{9CE1F6E9-7C5C-4C47-A589-C53C73F0C7BA}" destId="{05EE5B91-EF78-B249-86DA-DD205425750E}" srcOrd="0" destOrd="1" presId="urn:microsoft.com/office/officeart/2005/8/layout/default"/>
    <dgm:cxn modelId="{355B01C8-D352-B947-BB65-3A6B58571B40}" type="presOf" srcId="{5E7DADE4-C842-AD4C-8320-5D16D345CB88}" destId="{31DC6826-C9BD-6540-8BD8-3BEFA06F3485}" srcOrd="0" destOrd="0" presId="urn:microsoft.com/office/officeart/2005/8/layout/default"/>
    <dgm:cxn modelId="{E18984D4-10D0-F842-ACD8-1BE4D603EBBC}" srcId="{3E80DD77-7EB4-3945-A79A-A248CA724F05}" destId="{E30791CB-95E7-524D-9643-21EFE40DBDF4}" srcOrd="4" destOrd="0" parTransId="{F35F6CDB-DAB5-FE4D-B1AC-99FCBB55B903}" sibTransId="{27C796C9-5674-5B46-A6E5-FDF7C1D5DD2E}"/>
    <dgm:cxn modelId="{66041EE1-CBB3-404B-AF3C-EB3FAD8AD41A}" type="presOf" srcId="{6EEE0C04-D8E7-744E-970D-2822EFE96FBF}" destId="{C0A8035F-9D16-164A-A0DE-AB9D09364494}" srcOrd="0" destOrd="2" presId="urn:microsoft.com/office/officeart/2005/8/layout/default"/>
    <dgm:cxn modelId="{CB6636E6-8E18-E746-88AE-8F27478F71C4}" type="presOf" srcId="{4CA3C0B7-1835-8B43-A242-BC7DE0503BA1}" destId="{05EE5B91-EF78-B249-86DA-DD205425750E}" srcOrd="0" destOrd="0" presId="urn:microsoft.com/office/officeart/2005/8/layout/default"/>
    <dgm:cxn modelId="{5A3BCEFC-01BE-604A-BD7C-3BA8B0BA16DA}" type="presOf" srcId="{4E28122D-0E14-3E45-B0D8-43929E77D703}" destId="{C0A8035F-9D16-164A-A0DE-AB9D09364494}" srcOrd="0" destOrd="0" presId="urn:microsoft.com/office/officeart/2005/8/layout/default"/>
    <dgm:cxn modelId="{8C64B184-5D19-1343-94C1-565F956B6F2B}" type="presParOf" srcId="{1F5AB86E-3EE5-BE4E-91AB-EF9530C78E38}" destId="{31DC6826-C9BD-6540-8BD8-3BEFA06F3485}" srcOrd="0" destOrd="0" presId="urn:microsoft.com/office/officeart/2005/8/layout/default"/>
    <dgm:cxn modelId="{A2C7E24E-4E77-AD4D-B048-8F49B9084CD3}" type="presParOf" srcId="{1F5AB86E-3EE5-BE4E-91AB-EF9530C78E38}" destId="{F7931953-E563-DE42-B060-8D82747F0F05}" srcOrd="1" destOrd="0" presId="urn:microsoft.com/office/officeart/2005/8/layout/default"/>
    <dgm:cxn modelId="{65907A72-83D6-8F40-B9AE-9A20756AB020}" type="presParOf" srcId="{1F5AB86E-3EE5-BE4E-91AB-EF9530C78E38}" destId="{05EE5B91-EF78-B249-86DA-DD205425750E}" srcOrd="2" destOrd="0" presId="urn:microsoft.com/office/officeart/2005/8/layout/default"/>
    <dgm:cxn modelId="{DB6C71AC-71D4-DE47-B273-448B56C57F12}" type="presParOf" srcId="{1F5AB86E-3EE5-BE4E-91AB-EF9530C78E38}" destId="{7684A964-51E9-D341-BA7A-6EBC7EEADFC5}" srcOrd="3" destOrd="0" presId="urn:microsoft.com/office/officeart/2005/8/layout/default"/>
    <dgm:cxn modelId="{19270545-B901-2241-B51D-35D7880BA276}" type="presParOf" srcId="{1F5AB86E-3EE5-BE4E-91AB-EF9530C78E38}" destId="{E2ADC91B-8E92-9B41-88BF-008A08677648}" srcOrd="4" destOrd="0" presId="urn:microsoft.com/office/officeart/2005/8/layout/default"/>
    <dgm:cxn modelId="{6AF097CA-EF3B-F94A-9F2C-2A66EF0DAA65}" type="presParOf" srcId="{1F5AB86E-3EE5-BE4E-91AB-EF9530C78E38}" destId="{6B4037A7-2A7E-D84B-9446-32A7BC607521}" srcOrd="5" destOrd="0" presId="urn:microsoft.com/office/officeart/2005/8/layout/default"/>
    <dgm:cxn modelId="{46664F3A-11F2-AA4D-9869-69BDDE362BC7}" type="presParOf" srcId="{1F5AB86E-3EE5-BE4E-91AB-EF9530C78E38}" destId="{C0A8035F-9D16-164A-A0DE-AB9D09364494}" srcOrd="6" destOrd="0" presId="urn:microsoft.com/office/officeart/2005/8/layout/default"/>
    <dgm:cxn modelId="{05D1611D-2566-E34A-93F3-BBCB7E47C0E7}" type="presParOf" srcId="{1F5AB86E-3EE5-BE4E-91AB-EF9530C78E38}" destId="{4B8126B4-E34F-4848-A5E8-A5298CE850E5}" srcOrd="7" destOrd="0" presId="urn:microsoft.com/office/officeart/2005/8/layout/default"/>
    <dgm:cxn modelId="{3D969344-3A44-5D49-BF15-E9FF0D9E98D7}" type="presParOf" srcId="{1F5AB86E-3EE5-BE4E-91AB-EF9530C78E38}" destId="{0D81D07F-4D52-0C41-84FB-8F34EE331F4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0DD77-7EB4-3945-A79A-A248CA724F0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nl-NL"/>
        </a:p>
      </dgm:t>
    </dgm:pt>
    <dgm:pt modelId="{5E7DADE4-C842-AD4C-8320-5D16D345CB88}">
      <dgm:prSet phldrT="[Tekst]"/>
      <dgm:spPr/>
      <dgm:t>
        <a:bodyPr/>
        <a:lstStyle/>
        <a:p>
          <a:r>
            <a:rPr lang="nl-NL" dirty="0"/>
            <a:t>Inleiding</a:t>
          </a:r>
        </a:p>
      </dgm:t>
    </dgm:pt>
    <dgm:pt modelId="{362D8E32-0DA3-0742-B640-FC2FB7AC414D}" type="parTrans" cxnId="{8056960A-D57A-ED4C-8ED0-BFF4D84A1004}">
      <dgm:prSet/>
      <dgm:spPr/>
      <dgm:t>
        <a:bodyPr/>
        <a:lstStyle/>
        <a:p>
          <a:endParaRPr lang="nl-NL"/>
        </a:p>
      </dgm:t>
    </dgm:pt>
    <dgm:pt modelId="{EB625500-2000-8247-9C15-6C8B3607D7E7}" type="sibTrans" cxnId="{8056960A-D57A-ED4C-8ED0-BFF4D84A1004}">
      <dgm:prSet/>
      <dgm:spPr/>
      <dgm:t>
        <a:bodyPr/>
        <a:lstStyle/>
        <a:p>
          <a:endParaRPr lang="nl-NL"/>
        </a:p>
      </dgm:t>
    </dgm:pt>
    <dgm:pt modelId="{E30791CB-95E7-524D-9643-21EFE40DBDF4}">
      <dgm:prSet phldrT="[Tekst]"/>
      <dgm:spPr/>
      <dgm:t>
        <a:bodyPr/>
        <a:lstStyle/>
        <a:p>
          <a:r>
            <a:rPr lang="nl-NL"/>
            <a:t>Afsluiting  met 'call to action'</a:t>
          </a:r>
        </a:p>
        <a:p>
          <a:r>
            <a:rPr lang="nl-NL"/>
            <a:t>(Stem op ons!)</a:t>
          </a:r>
        </a:p>
      </dgm:t>
    </dgm:pt>
    <dgm:pt modelId="{F35F6CDB-DAB5-FE4D-B1AC-99FCBB55B903}" type="parTrans" cxnId="{E18984D4-10D0-F842-ACD8-1BE4D603EBBC}">
      <dgm:prSet/>
      <dgm:spPr/>
      <dgm:t>
        <a:bodyPr/>
        <a:lstStyle/>
        <a:p>
          <a:endParaRPr lang="nl-NL"/>
        </a:p>
      </dgm:t>
    </dgm:pt>
    <dgm:pt modelId="{27C796C9-5674-5B46-A6E5-FDF7C1D5DD2E}" type="sibTrans" cxnId="{E18984D4-10D0-F842-ACD8-1BE4D603EBBC}">
      <dgm:prSet/>
      <dgm:spPr/>
      <dgm:t>
        <a:bodyPr/>
        <a:lstStyle/>
        <a:p>
          <a:endParaRPr lang="nl-NL"/>
        </a:p>
      </dgm:t>
    </dgm:pt>
    <dgm:pt modelId="{4E28122D-0E14-3E45-B0D8-43929E77D703}">
      <dgm:prSet/>
      <dgm:spPr/>
      <dgm:t>
        <a:bodyPr/>
        <a:lstStyle/>
        <a:p>
          <a:r>
            <a:rPr lang="nl-NL"/>
            <a:t>Standpunt 3</a:t>
          </a:r>
        </a:p>
      </dgm:t>
    </dgm:pt>
    <dgm:pt modelId="{986C77F5-034E-6B4D-A11B-706DD935F073}" type="parTrans" cxnId="{1F21A130-A931-084E-8830-F64B62F40373}">
      <dgm:prSet/>
      <dgm:spPr/>
      <dgm:t>
        <a:bodyPr/>
        <a:lstStyle/>
        <a:p>
          <a:endParaRPr lang="nl-NL"/>
        </a:p>
      </dgm:t>
    </dgm:pt>
    <dgm:pt modelId="{8A994585-5B47-994B-9DEF-477CBE46B952}" type="sibTrans" cxnId="{1F21A130-A931-084E-8830-F64B62F40373}">
      <dgm:prSet/>
      <dgm:spPr/>
      <dgm:t>
        <a:bodyPr/>
        <a:lstStyle/>
        <a:p>
          <a:endParaRPr lang="nl-NL"/>
        </a:p>
      </dgm:t>
    </dgm:pt>
    <dgm:pt modelId="{A12C3E7F-4C38-944F-9890-55043F38B100}">
      <dgm:prSet/>
      <dgm:spPr/>
      <dgm:t>
        <a:bodyPr/>
        <a:lstStyle/>
        <a:p>
          <a:r>
            <a:rPr lang="nl-NL" dirty="0"/>
            <a:t>Argument + onderbouwing</a:t>
          </a:r>
        </a:p>
      </dgm:t>
    </dgm:pt>
    <dgm:pt modelId="{D032F98C-8766-CF43-80B2-500791289602}" type="parTrans" cxnId="{0B5BF9BE-2B84-764E-9A36-05320209B958}">
      <dgm:prSet/>
      <dgm:spPr/>
      <dgm:t>
        <a:bodyPr/>
        <a:lstStyle/>
        <a:p>
          <a:endParaRPr lang="nl-NL"/>
        </a:p>
      </dgm:t>
    </dgm:pt>
    <dgm:pt modelId="{A3A3512F-B9A2-3949-AE7B-99BB0B813B09}" type="sibTrans" cxnId="{0B5BF9BE-2B84-764E-9A36-05320209B958}">
      <dgm:prSet/>
      <dgm:spPr/>
      <dgm:t>
        <a:bodyPr/>
        <a:lstStyle/>
        <a:p>
          <a:endParaRPr lang="nl-NL"/>
        </a:p>
      </dgm:t>
    </dgm:pt>
    <dgm:pt modelId="{1A5072AB-85B3-E04B-A099-F1E1F55B7F0F}">
      <dgm:prSet/>
      <dgm:spPr/>
      <dgm:t>
        <a:bodyPr/>
        <a:lstStyle/>
        <a:p>
          <a:r>
            <a:rPr lang="nl-NL"/>
            <a:t>Standpunt 2</a:t>
          </a:r>
        </a:p>
      </dgm:t>
    </dgm:pt>
    <dgm:pt modelId="{88665CB0-1EC5-FB4F-8520-7C99B6131994}" type="parTrans" cxnId="{7E0BF053-53C3-174B-B5C1-92C9185360A7}">
      <dgm:prSet/>
      <dgm:spPr/>
      <dgm:t>
        <a:bodyPr/>
        <a:lstStyle/>
        <a:p>
          <a:endParaRPr lang="nl-NL"/>
        </a:p>
      </dgm:t>
    </dgm:pt>
    <dgm:pt modelId="{8C3A5817-C38E-0946-9E7B-54B091EFFDB0}" type="sibTrans" cxnId="{7E0BF053-53C3-174B-B5C1-92C9185360A7}">
      <dgm:prSet/>
      <dgm:spPr/>
      <dgm:t>
        <a:bodyPr/>
        <a:lstStyle/>
        <a:p>
          <a:endParaRPr lang="nl-NL"/>
        </a:p>
      </dgm:t>
    </dgm:pt>
    <dgm:pt modelId="{2E65D27B-6B22-E44F-91B0-169A5DBCC50D}">
      <dgm:prSet/>
      <dgm:spPr/>
      <dgm:t>
        <a:bodyPr/>
        <a:lstStyle/>
        <a:p>
          <a:r>
            <a:rPr lang="nl-NL" dirty="0"/>
            <a:t>Argument + onderbouwing</a:t>
          </a:r>
        </a:p>
      </dgm:t>
    </dgm:pt>
    <dgm:pt modelId="{BFE17156-B03D-BC46-B629-D50FD12DB42E}" type="parTrans" cxnId="{0217814B-37DE-6549-865E-BBEF49817E06}">
      <dgm:prSet/>
      <dgm:spPr/>
      <dgm:t>
        <a:bodyPr/>
        <a:lstStyle/>
        <a:p>
          <a:endParaRPr lang="nl-NL"/>
        </a:p>
      </dgm:t>
    </dgm:pt>
    <dgm:pt modelId="{0A865C9C-1B33-F047-B353-6484BF7F1B5C}" type="sibTrans" cxnId="{0217814B-37DE-6549-865E-BBEF49817E06}">
      <dgm:prSet/>
      <dgm:spPr/>
      <dgm:t>
        <a:bodyPr/>
        <a:lstStyle/>
        <a:p>
          <a:endParaRPr lang="nl-NL"/>
        </a:p>
      </dgm:t>
    </dgm:pt>
    <dgm:pt modelId="{4CA3C0B7-1835-8B43-A242-BC7DE0503BA1}">
      <dgm:prSet/>
      <dgm:spPr/>
      <dgm:t>
        <a:bodyPr/>
        <a:lstStyle/>
        <a:p>
          <a:r>
            <a:rPr lang="nl-NL"/>
            <a:t>Standpunt 1</a:t>
          </a:r>
        </a:p>
      </dgm:t>
    </dgm:pt>
    <dgm:pt modelId="{92C1E26A-8F9C-B549-94C2-691B53CF45BC}" type="parTrans" cxnId="{3A5F3FA0-3A89-EB41-B49A-1A40EFC7511A}">
      <dgm:prSet/>
      <dgm:spPr/>
      <dgm:t>
        <a:bodyPr/>
        <a:lstStyle/>
        <a:p>
          <a:endParaRPr lang="nl-NL"/>
        </a:p>
      </dgm:t>
    </dgm:pt>
    <dgm:pt modelId="{8176F3AA-F8C5-584E-9A4C-9B769B6E3D3B}" type="sibTrans" cxnId="{3A5F3FA0-3A89-EB41-B49A-1A40EFC7511A}">
      <dgm:prSet/>
      <dgm:spPr/>
      <dgm:t>
        <a:bodyPr/>
        <a:lstStyle/>
        <a:p>
          <a:endParaRPr lang="nl-NL"/>
        </a:p>
      </dgm:t>
    </dgm:pt>
    <dgm:pt modelId="{9CE1F6E9-7C5C-4C47-A589-C53C73F0C7BA}">
      <dgm:prSet/>
      <dgm:spPr/>
      <dgm:t>
        <a:bodyPr/>
        <a:lstStyle/>
        <a:p>
          <a:r>
            <a:rPr lang="nl-NL" dirty="0"/>
            <a:t>Argument + onderbouwing</a:t>
          </a:r>
        </a:p>
      </dgm:t>
    </dgm:pt>
    <dgm:pt modelId="{35739251-8D6B-8744-83BA-D04380186A80}" type="parTrans" cxnId="{97721290-70C6-9B4F-BBBE-5F55DC29F994}">
      <dgm:prSet/>
      <dgm:spPr/>
      <dgm:t>
        <a:bodyPr/>
        <a:lstStyle/>
        <a:p>
          <a:endParaRPr lang="nl-NL"/>
        </a:p>
      </dgm:t>
    </dgm:pt>
    <dgm:pt modelId="{F5088F71-015C-764B-A78D-01FCCD271E18}" type="sibTrans" cxnId="{97721290-70C6-9B4F-BBBE-5F55DC29F994}">
      <dgm:prSet/>
      <dgm:spPr/>
      <dgm:t>
        <a:bodyPr/>
        <a:lstStyle/>
        <a:p>
          <a:endParaRPr lang="nl-NL"/>
        </a:p>
      </dgm:t>
    </dgm:pt>
    <dgm:pt modelId="{1F5AB86E-3EE5-BE4E-91AB-EF9530C78E38}" type="pres">
      <dgm:prSet presAssocID="{3E80DD77-7EB4-3945-A79A-A248CA724F05}" presName="diagram" presStyleCnt="0">
        <dgm:presLayoutVars>
          <dgm:dir/>
          <dgm:resizeHandles val="exact"/>
        </dgm:presLayoutVars>
      </dgm:prSet>
      <dgm:spPr/>
    </dgm:pt>
    <dgm:pt modelId="{31DC6826-C9BD-6540-8BD8-3BEFA06F3485}" type="pres">
      <dgm:prSet presAssocID="{5E7DADE4-C842-AD4C-8320-5D16D345CB88}" presName="node" presStyleLbl="node1" presStyleIdx="0" presStyleCnt="5" custScaleX="267363" custScaleY="53762" custLinFactNeighborX="-27031" custLinFactNeighborY="-52819">
        <dgm:presLayoutVars>
          <dgm:bulletEnabled val="1"/>
        </dgm:presLayoutVars>
      </dgm:prSet>
      <dgm:spPr/>
    </dgm:pt>
    <dgm:pt modelId="{F7931953-E563-DE42-B060-8D82747F0F05}" type="pres">
      <dgm:prSet presAssocID="{EB625500-2000-8247-9C15-6C8B3607D7E7}" presName="sibTrans" presStyleCnt="0"/>
      <dgm:spPr/>
    </dgm:pt>
    <dgm:pt modelId="{05EE5B91-EF78-B249-86DA-DD205425750E}" type="pres">
      <dgm:prSet presAssocID="{4CA3C0B7-1835-8B43-A242-BC7DE0503BA1}" presName="node" presStyleLbl="node1" presStyleIdx="1" presStyleCnt="5" custScaleX="79747" custScaleY="101386" custLinFactNeighborX="-1197" custLinFactNeighborY="-158">
        <dgm:presLayoutVars>
          <dgm:bulletEnabled val="1"/>
        </dgm:presLayoutVars>
      </dgm:prSet>
      <dgm:spPr/>
    </dgm:pt>
    <dgm:pt modelId="{7684A964-51E9-D341-BA7A-6EBC7EEADFC5}" type="pres">
      <dgm:prSet presAssocID="{8176F3AA-F8C5-584E-9A4C-9B769B6E3D3B}" presName="sibTrans" presStyleCnt="0"/>
      <dgm:spPr/>
    </dgm:pt>
    <dgm:pt modelId="{E2ADC91B-8E92-9B41-88BF-008A08677648}" type="pres">
      <dgm:prSet presAssocID="{1A5072AB-85B3-E04B-A099-F1E1F55B7F0F}" presName="node" presStyleLbl="node1" presStyleIdx="2" presStyleCnt="5" custScaleX="79747" custScaleY="101386" custLinFactNeighborX="827" custLinFactNeighborY="1327">
        <dgm:presLayoutVars>
          <dgm:bulletEnabled val="1"/>
        </dgm:presLayoutVars>
      </dgm:prSet>
      <dgm:spPr/>
    </dgm:pt>
    <dgm:pt modelId="{6B4037A7-2A7E-D84B-9446-32A7BC607521}" type="pres">
      <dgm:prSet presAssocID="{8C3A5817-C38E-0946-9E7B-54B091EFFDB0}" presName="sibTrans" presStyleCnt="0"/>
      <dgm:spPr/>
    </dgm:pt>
    <dgm:pt modelId="{C0A8035F-9D16-164A-A0DE-AB9D09364494}" type="pres">
      <dgm:prSet presAssocID="{4E28122D-0E14-3E45-B0D8-43929E77D703}" presName="node" presStyleLbl="node1" presStyleIdx="3" presStyleCnt="5" custScaleX="79747" custScaleY="101386" custLinFactNeighborX="4236" custLinFactNeighborY="-2153">
        <dgm:presLayoutVars>
          <dgm:bulletEnabled val="1"/>
        </dgm:presLayoutVars>
      </dgm:prSet>
      <dgm:spPr/>
    </dgm:pt>
    <dgm:pt modelId="{4B8126B4-E34F-4848-A5E8-A5298CE850E5}" type="pres">
      <dgm:prSet presAssocID="{8A994585-5B47-994B-9DEF-477CBE46B952}" presName="sibTrans" presStyleCnt="0"/>
      <dgm:spPr/>
    </dgm:pt>
    <dgm:pt modelId="{0D81D07F-4D52-0C41-84FB-8F34EE331F47}" type="pres">
      <dgm:prSet presAssocID="{E30791CB-95E7-524D-9643-21EFE40DBDF4}" presName="node" presStyleLbl="node1" presStyleIdx="4" presStyleCnt="5" custScaleX="267712" custScaleY="71384" custLinFactNeighborX="0" custLinFactNeighborY="205">
        <dgm:presLayoutVars>
          <dgm:bulletEnabled val="1"/>
        </dgm:presLayoutVars>
      </dgm:prSet>
      <dgm:spPr/>
    </dgm:pt>
  </dgm:ptLst>
  <dgm:cxnLst>
    <dgm:cxn modelId="{8056960A-D57A-ED4C-8ED0-BFF4D84A1004}" srcId="{3E80DD77-7EB4-3945-A79A-A248CA724F05}" destId="{5E7DADE4-C842-AD4C-8320-5D16D345CB88}" srcOrd="0" destOrd="0" parTransId="{362D8E32-0DA3-0742-B640-FC2FB7AC414D}" sibTransId="{EB625500-2000-8247-9C15-6C8B3607D7E7}"/>
    <dgm:cxn modelId="{59011A18-F47C-C84D-A5ED-6397CA4A8CB8}" type="presOf" srcId="{1A5072AB-85B3-E04B-A099-F1E1F55B7F0F}" destId="{E2ADC91B-8E92-9B41-88BF-008A08677648}" srcOrd="0" destOrd="0" presId="urn:microsoft.com/office/officeart/2005/8/layout/default"/>
    <dgm:cxn modelId="{99E2801E-678C-3A4E-ACDB-F2C7030E6809}" type="presOf" srcId="{3E80DD77-7EB4-3945-A79A-A248CA724F05}" destId="{1F5AB86E-3EE5-BE4E-91AB-EF9530C78E38}" srcOrd="0" destOrd="0" presId="urn:microsoft.com/office/officeart/2005/8/layout/default"/>
    <dgm:cxn modelId="{1F21A130-A931-084E-8830-F64B62F40373}" srcId="{3E80DD77-7EB4-3945-A79A-A248CA724F05}" destId="{4E28122D-0E14-3E45-B0D8-43929E77D703}" srcOrd="3" destOrd="0" parTransId="{986C77F5-034E-6B4D-A11B-706DD935F073}" sibTransId="{8A994585-5B47-994B-9DEF-477CBE46B952}"/>
    <dgm:cxn modelId="{0217814B-37DE-6549-865E-BBEF49817E06}" srcId="{1A5072AB-85B3-E04B-A099-F1E1F55B7F0F}" destId="{2E65D27B-6B22-E44F-91B0-169A5DBCC50D}" srcOrd="0" destOrd="0" parTransId="{BFE17156-B03D-BC46-B629-D50FD12DB42E}" sibTransId="{0A865C9C-1B33-F047-B353-6484BF7F1B5C}"/>
    <dgm:cxn modelId="{7E0BF053-53C3-174B-B5C1-92C9185360A7}" srcId="{3E80DD77-7EB4-3945-A79A-A248CA724F05}" destId="{1A5072AB-85B3-E04B-A099-F1E1F55B7F0F}" srcOrd="2" destOrd="0" parTransId="{88665CB0-1EC5-FB4F-8520-7C99B6131994}" sibTransId="{8C3A5817-C38E-0946-9E7B-54B091EFFDB0}"/>
    <dgm:cxn modelId="{C3F7A37F-6762-4646-AAFE-215DC8F8423F}" type="presOf" srcId="{E30791CB-95E7-524D-9643-21EFE40DBDF4}" destId="{0D81D07F-4D52-0C41-84FB-8F34EE331F47}" srcOrd="0" destOrd="0" presId="urn:microsoft.com/office/officeart/2005/8/layout/default"/>
    <dgm:cxn modelId="{97721290-70C6-9B4F-BBBE-5F55DC29F994}" srcId="{4CA3C0B7-1835-8B43-A242-BC7DE0503BA1}" destId="{9CE1F6E9-7C5C-4C47-A589-C53C73F0C7BA}" srcOrd="0" destOrd="0" parTransId="{35739251-8D6B-8744-83BA-D04380186A80}" sibTransId="{F5088F71-015C-764B-A78D-01FCCD271E18}"/>
    <dgm:cxn modelId="{3A5F3FA0-3A89-EB41-B49A-1A40EFC7511A}" srcId="{3E80DD77-7EB4-3945-A79A-A248CA724F05}" destId="{4CA3C0B7-1835-8B43-A242-BC7DE0503BA1}" srcOrd="1" destOrd="0" parTransId="{92C1E26A-8F9C-B549-94C2-691B53CF45BC}" sibTransId="{8176F3AA-F8C5-584E-9A4C-9B769B6E3D3B}"/>
    <dgm:cxn modelId="{B2E0AFAD-606A-6D4B-8571-6DC0F6839B73}" type="presOf" srcId="{A12C3E7F-4C38-944F-9890-55043F38B100}" destId="{C0A8035F-9D16-164A-A0DE-AB9D09364494}" srcOrd="0" destOrd="1" presId="urn:microsoft.com/office/officeart/2005/8/layout/default"/>
    <dgm:cxn modelId="{B443ECB8-E395-BF46-B8D4-274F8E7EE8A1}" type="presOf" srcId="{2E65D27B-6B22-E44F-91B0-169A5DBCC50D}" destId="{E2ADC91B-8E92-9B41-88BF-008A08677648}" srcOrd="0" destOrd="1" presId="urn:microsoft.com/office/officeart/2005/8/layout/default"/>
    <dgm:cxn modelId="{0B5BF9BE-2B84-764E-9A36-05320209B958}" srcId="{4E28122D-0E14-3E45-B0D8-43929E77D703}" destId="{A12C3E7F-4C38-944F-9890-55043F38B100}" srcOrd="0" destOrd="0" parTransId="{D032F98C-8766-CF43-80B2-500791289602}" sibTransId="{A3A3512F-B9A2-3949-AE7B-99BB0B813B09}"/>
    <dgm:cxn modelId="{800872C7-FCD1-E949-8A82-9111719F8312}" type="presOf" srcId="{9CE1F6E9-7C5C-4C47-A589-C53C73F0C7BA}" destId="{05EE5B91-EF78-B249-86DA-DD205425750E}" srcOrd="0" destOrd="1" presId="urn:microsoft.com/office/officeart/2005/8/layout/default"/>
    <dgm:cxn modelId="{355B01C8-D352-B947-BB65-3A6B58571B40}" type="presOf" srcId="{5E7DADE4-C842-AD4C-8320-5D16D345CB88}" destId="{31DC6826-C9BD-6540-8BD8-3BEFA06F3485}" srcOrd="0" destOrd="0" presId="urn:microsoft.com/office/officeart/2005/8/layout/default"/>
    <dgm:cxn modelId="{E18984D4-10D0-F842-ACD8-1BE4D603EBBC}" srcId="{3E80DD77-7EB4-3945-A79A-A248CA724F05}" destId="{E30791CB-95E7-524D-9643-21EFE40DBDF4}" srcOrd="4" destOrd="0" parTransId="{F35F6CDB-DAB5-FE4D-B1AC-99FCBB55B903}" sibTransId="{27C796C9-5674-5B46-A6E5-FDF7C1D5DD2E}"/>
    <dgm:cxn modelId="{CB6636E6-8E18-E746-88AE-8F27478F71C4}" type="presOf" srcId="{4CA3C0B7-1835-8B43-A242-BC7DE0503BA1}" destId="{05EE5B91-EF78-B249-86DA-DD205425750E}" srcOrd="0" destOrd="0" presId="urn:microsoft.com/office/officeart/2005/8/layout/default"/>
    <dgm:cxn modelId="{5A3BCEFC-01BE-604A-BD7C-3BA8B0BA16DA}" type="presOf" srcId="{4E28122D-0E14-3E45-B0D8-43929E77D703}" destId="{C0A8035F-9D16-164A-A0DE-AB9D09364494}" srcOrd="0" destOrd="0" presId="urn:microsoft.com/office/officeart/2005/8/layout/default"/>
    <dgm:cxn modelId="{8C64B184-5D19-1343-94C1-565F956B6F2B}" type="presParOf" srcId="{1F5AB86E-3EE5-BE4E-91AB-EF9530C78E38}" destId="{31DC6826-C9BD-6540-8BD8-3BEFA06F3485}" srcOrd="0" destOrd="0" presId="urn:microsoft.com/office/officeart/2005/8/layout/default"/>
    <dgm:cxn modelId="{A2C7E24E-4E77-AD4D-B048-8F49B9084CD3}" type="presParOf" srcId="{1F5AB86E-3EE5-BE4E-91AB-EF9530C78E38}" destId="{F7931953-E563-DE42-B060-8D82747F0F05}" srcOrd="1" destOrd="0" presId="urn:microsoft.com/office/officeart/2005/8/layout/default"/>
    <dgm:cxn modelId="{65907A72-83D6-8F40-B9AE-9A20756AB020}" type="presParOf" srcId="{1F5AB86E-3EE5-BE4E-91AB-EF9530C78E38}" destId="{05EE5B91-EF78-B249-86DA-DD205425750E}" srcOrd="2" destOrd="0" presId="urn:microsoft.com/office/officeart/2005/8/layout/default"/>
    <dgm:cxn modelId="{DB6C71AC-71D4-DE47-B273-448B56C57F12}" type="presParOf" srcId="{1F5AB86E-3EE5-BE4E-91AB-EF9530C78E38}" destId="{7684A964-51E9-D341-BA7A-6EBC7EEADFC5}" srcOrd="3" destOrd="0" presId="urn:microsoft.com/office/officeart/2005/8/layout/default"/>
    <dgm:cxn modelId="{19270545-B901-2241-B51D-35D7880BA276}" type="presParOf" srcId="{1F5AB86E-3EE5-BE4E-91AB-EF9530C78E38}" destId="{E2ADC91B-8E92-9B41-88BF-008A08677648}" srcOrd="4" destOrd="0" presId="urn:microsoft.com/office/officeart/2005/8/layout/default"/>
    <dgm:cxn modelId="{6AF097CA-EF3B-F94A-9F2C-2A66EF0DAA65}" type="presParOf" srcId="{1F5AB86E-3EE5-BE4E-91AB-EF9530C78E38}" destId="{6B4037A7-2A7E-D84B-9446-32A7BC607521}" srcOrd="5" destOrd="0" presId="urn:microsoft.com/office/officeart/2005/8/layout/default"/>
    <dgm:cxn modelId="{46664F3A-11F2-AA4D-9869-69BDDE362BC7}" type="presParOf" srcId="{1F5AB86E-3EE5-BE4E-91AB-EF9530C78E38}" destId="{C0A8035F-9D16-164A-A0DE-AB9D09364494}" srcOrd="6" destOrd="0" presId="urn:microsoft.com/office/officeart/2005/8/layout/default"/>
    <dgm:cxn modelId="{05D1611D-2566-E34A-93F3-BBCB7E47C0E7}" type="presParOf" srcId="{1F5AB86E-3EE5-BE4E-91AB-EF9530C78E38}" destId="{4B8126B4-E34F-4848-A5E8-A5298CE850E5}" srcOrd="7" destOrd="0" presId="urn:microsoft.com/office/officeart/2005/8/layout/default"/>
    <dgm:cxn modelId="{3D969344-3A44-5D49-BF15-E9FF0D9E98D7}" type="presParOf" srcId="{1F5AB86E-3EE5-BE4E-91AB-EF9530C78E38}" destId="{0D81D07F-4D52-0C41-84FB-8F34EE331F4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0DD77-7EB4-3945-A79A-A248CA724F0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nl-NL"/>
        </a:p>
      </dgm:t>
    </dgm:pt>
    <dgm:pt modelId="{5E7DADE4-C842-AD4C-8320-5D16D345CB88}">
      <dgm:prSet phldrT="[Tekst]"/>
      <dgm:spPr/>
      <dgm:t>
        <a:bodyPr/>
        <a:lstStyle/>
        <a:p>
          <a:r>
            <a:rPr lang="nl-NL" dirty="0"/>
            <a:t>Inleiding en introductie van het standpunt</a:t>
          </a:r>
        </a:p>
      </dgm:t>
    </dgm:pt>
    <dgm:pt modelId="{362D8E32-0DA3-0742-B640-FC2FB7AC414D}" type="parTrans" cxnId="{8056960A-D57A-ED4C-8ED0-BFF4D84A1004}">
      <dgm:prSet/>
      <dgm:spPr/>
      <dgm:t>
        <a:bodyPr/>
        <a:lstStyle/>
        <a:p>
          <a:endParaRPr lang="nl-NL"/>
        </a:p>
      </dgm:t>
    </dgm:pt>
    <dgm:pt modelId="{EB625500-2000-8247-9C15-6C8B3607D7E7}" type="sibTrans" cxnId="{8056960A-D57A-ED4C-8ED0-BFF4D84A1004}">
      <dgm:prSet/>
      <dgm:spPr/>
      <dgm:t>
        <a:bodyPr/>
        <a:lstStyle/>
        <a:p>
          <a:endParaRPr lang="nl-NL"/>
        </a:p>
      </dgm:t>
    </dgm:pt>
    <dgm:pt modelId="{E30791CB-95E7-524D-9643-21EFE40DBDF4}">
      <dgm:prSet phldrT="[Tekst]"/>
      <dgm:spPr/>
      <dgm:t>
        <a:bodyPr/>
        <a:lstStyle/>
        <a:p>
          <a:r>
            <a:rPr lang="nl-NL" dirty="0"/>
            <a:t>Afsluiting  en bewijs van het standpunt</a:t>
          </a:r>
        </a:p>
      </dgm:t>
    </dgm:pt>
    <dgm:pt modelId="{F35F6CDB-DAB5-FE4D-B1AC-99FCBB55B903}" type="parTrans" cxnId="{E18984D4-10D0-F842-ACD8-1BE4D603EBBC}">
      <dgm:prSet/>
      <dgm:spPr/>
      <dgm:t>
        <a:bodyPr/>
        <a:lstStyle/>
        <a:p>
          <a:endParaRPr lang="nl-NL"/>
        </a:p>
      </dgm:t>
    </dgm:pt>
    <dgm:pt modelId="{27C796C9-5674-5B46-A6E5-FDF7C1D5DD2E}" type="sibTrans" cxnId="{E18984D4-10D0-F842-ACD8-1BE4D603EBBC}">
      <dgm:prSet/>
      <dgm:spPr/>
      <dgm:t>
        <a:bodyPr/>
        <a:lstStyle/>
        <a:p>
          <a:endParaRPr lang="nl-NL"/>
        </a:p>
      </dgm:t>
    </dgm:pt>
    <dgm:pt modelId="{4E28122D-0E14-3E45-B0D8-43929E77D703}">
      <dgm:prSet/>
      <dgm:spPr/>
      <dgm:t>
        <a:bodyPr/>
        <a:lstStyle/>
        <a:p>
          <a:r>
            <a:rPr lang="nl-NL"/>
            <a:t>Standpunt 3</a:t>
          </a:r>
        </a:p>
      </dgm:t>
    </dgm:pt>
    <dgm:pt modelId="{986C77F5-034E-6B4D-A11B-706DD935F073}" type="parTrans" cxnId="{1F21A130-A931-084E-8830-F64B62F40373}">
      <dgm:prSet/>
      <dgm:spPr/>
      <dgm:t>
        <a:bodyPr/>
        <a:lstStyle/>
        <a:p>
          <a:endParaRPr lang="nl-NL"/>
        </a:p>
      </dgm:t>
    </dgm:pt>
    <dgm:pt modelId="{8A994585-5B47-994B-9DEF-477CBE46B952}" type="sibTrans" cxnId="{1F21A130-A931-084E-8830-F64B62F40373}">
      <dgm:prSet/>
      <dgm:spPr/>
      <dgm:t>
        <a:bodyPr/>
        <a:lstStyle/>
        <a:p>
          <a:endParaRPr lang="nl-NL"/>
        </a:p>
      </dgm:t>
    </dgm:pt>
    <dgm:pt modelId="{A12C3E7F-4C38-944F-9890-55043F38B100}">
      <dgm:prSet/>
      <dgm:spPr/>
      <dgm:t>
        <a:bodyPr/>
        <a:lstStyle/>
        <a:p>
          <a:r>
            <a:rPr lang="nl-NL" dirty="0"/>
            <a:t>Onderbouwing</a:t>
          </a:r>
        </a:p>
      </dgm:t>
    </dgm:pt>
    <dgm:pt modelId="{D032F98C-8766-CF43-80B2-500791289602}" type="parTrans" cxnId="{0B5BF9BE-2B84-764E-9A36-05320209B958}">
      <dgm:prSet/>
      <dgm:spPr/>
      <dgm:t>
        <a:bodyPr/>
        <a:lstStyle/>
        <a:p>
          <a:endParaRPr lang="nl-NL"/>
        </a:p>
      </dgm:t>
    </dgm:pt>
    <dgm:pt modelId="{A3A3512F-B9A2-3949-AE7B-99BB0B813B09}" type="sibTrans" cxnId="{0B5BF9BE-2B84-764E-9A36-05320209B958}">
      <dgm:prSet/>
      <dgm:spPr/>
      <dgm:t>
        <a:bodyPr/>
        <a:lstStyle/>
        <a:p>
          <a:endParaRPr lang="nl-NL"/>
        </a:p>
      </dgm:t>
    </dgm:pt>
    <dgm:pt modelId="{1A5072AB-85B3-E04B-A099-F1E1F55B7F0F}">
      <dgm:prSet/>
      <dgm:spPr/>
      <dgm:t>
        <a:bodyPr/>
        <a:lstStyle/>
        <a:p>
          <a:r>
            <a:rPr lang="nl-NL" dirty="0"/>
            <a:t>Argument 2</a:t>
          </a:r>
        </a:p>
      </dgm:t>
    </dgm:pt>
    <dgm:pt modelId="{88665CB0-1EC5-FB4F-8520-7C99B6131994}" type="parTrans" cxnId="{7E0BF053-53C3-174B-B5C1-92C9185360A7}">
      <dgm:prSet/>
      <dgm:spPr/>
      <dgm:t>
        <a:bodyPr/>
        <a:lstStyle/>
        <a:p>
          <a:endParaRPr lang="nl-NL"/>
        </a:p>
      </dgm:t>
    </dgm:pt>
    <dgm:pt modelId="{8C3A5817-C38E-0946-9E7B-54B091EFFDB0}" type="sibTrans" cxnId="{7E0BF053-53C3-174B-B5C1-92C9185360A7}">
      <dgm:prSet/>
      <dgm:spPr/>
      <dgm:t>
        <a:bodyPr/>
        <a:lstStyle/>
        <a:p>
          <a:endParaRPr lang="nl-NL"/>
        </a:p>
      </dgm:t>
    </dgm:pt>
    <dgm:pt modelId="{2E65D27B-6B22-E44F-91B0-169A5DBCC50D}">
      <dgm:prSet/>
      <dgm:spPr/>
      <dgm:t>
        <a:bodyPr/>
        <a:lstStyle/>
        <a:p>
          <a:r>
            <a:rPr lang="nl-NL" dirty="0"/>
            <a:t>Onderbouwing</a:t>
          </a:r>
        </a:p>
      </dgm:t>
    </dgm:pt>
    <dgm:pt modelId="{BFE17156-B03D-BC46-B629-D50FD12DB42E}" type="parTrans" cxnId="{0217814B-37DE-6549-865E-BBEF49817E06}">
      <dgm:prSet/>
      <dgm:spPr/>
      <dgm:t>
        <a:bodyPr/>
        <a:lstStyle/>
        <a:p>
          <a:endParaRPr lang="nl-NL"/>
        </a:p>
      </dgm:t>
    </dgm:pt>
    <dgm:pt modelId="{0A865C9C-1B33-F047-B353-6484BF7F1B5C}" type="sibTrans" cxnId="{0217814B-37DE-6549-865E-BBEF49817E06}">
      <dgm:prSet/>
      <dgm:spPr/>
      <dgm:t>
        <a:bodyPr/>
        <a:lstStyle/>
        <a:p>
          <a:endParaRPr lang="nl-NL"/>
        </a:p>
      </dgm:t>
    </dgm:pt>
    <dgm:pt modelId="{4CA3C0B7-1835-8B43-A242-BC7DE0503BA1}">
      <dgm:prSet/>
      <dgm:spPr/>
      <dgm:t>
        <a:bodyPr/>
        <a:lstStyle/>
        <a:p>
          <a:r>
            <a:rPr lang="nl-NL" dirty="0"/>
            <a:t>Argument 1</a:t>
          </a:r>
        </a:p>
      </dgm:t>
    </dgm:pt>
    <dgm:pt modelId="{92C1E26A-8F9C-B549-94C2-691B53CF45BC}" type="parTrans" cxnId="{3A5F3FA0-3A89-EB41-B49A-1A40EFC7511A}">
      <dgm:prSet/>
      <dgm:spPr/>
      <dgm:t>
        <a:bodyPr/>
        <a:lstStyle/>
        <a:p>
          <a:endParaRPr lang="nl-NL"/>
        </a:p>
      </dgm:t>
    </dgm:pt>
    <dgm:pt modelId="{8176F3AA-F8C5-584E-9A4C-9B769B6E3D3B}" type="sibTrans" cxnId="{3A5F3FA0-3A89-EB41-B49A-1A40EFC7511A}">
      <dgm:prSet/>
      <dgm:spPr/>
      <dgm:t>
        <a:bodyPr/>
        <a:lstStyle/>
        <a:p>
          <a:endParaRPr lang="nl-NL"/>
        </a:p>
      </dgm:t>
    </dgm:pt>
    <dgm:pt modelId="{9CE1F6E9-7C5C-4C47-A589-C53C73F0C7BA}">
      <dgm:prSet/>
      <dgm:spPr/>
      <dgm:t>
        <a:bodyPr/>
        <a:lstStyle/>
        <a:p>
          <a:r>
            <a:rPr lang="nl-NL" dirty="0"/>
            <a:t>Onderbouwing</a:t>
          </a:r>
        </a:p>
      </dgm:t>
    </dgm:pt>
    <dgm:pt modelId="{35739251-8D6B-8744-83BA-D04380186A80}" type="parTrans" cxnId="{97721290-70C6-9B4F-BBBE-5F55DC29F994}">
      <dgm:prSet/>
      <dgm:spPr/>
      <dgm:t>
        <a:bodyPr/>
        <a:lstStyle/>
        <a:p>
          <a:endParaRPr lang="nl-NL"/>
        </a:p>
      </dgm:t>
    </dgm:pt>
    <dgm:pt modelId="{F5088F71-015C-764B-A78D-01FCCD271E18}" type="sibTrans" cxnId="{97721290-70C6-9B4F-BBBE-5F55DC29F994}">
      <dgm:prSet/>
      <dgm:spPr/>
      <dgm:t>
        <a:bodyPr/>
        <a:lstStyle/>
        <a:p>
          <a:endParaRPr lang="nl-NL"/>
        </a:p>
      </dgm:t>
    </dgm:pt>
    <dgm:pt modelId="{1F5AB86E-3EE5-BE4E-91AB-EF9530C78E38}" type="pres">
      <dgm:prSet presAssocID="{3E80DD77-7EB4-3945-A79A-A248CA724F05}" presName="diagram" presStyleCnt="0">
        <dgm:presLayoutVars>
          <dgm:dir/>
          <dgm:resizeHandles val="exact"/>
        </dgm:presLayoutVars>
      </dgm:prSet>
      <dgm:spPr/>
    </dgm:pt>
    <dgm:pt modelId="{31DC6826-C9BD-6540-8BD8-3BEFA06F3485}" type="pres">
      <dgm:prSet presAssocID="{5E7DADE4-C842-AD4C-8320-5D16D345CB88}" presName="node" presStyleLbl="node1" presStyleIdx="0" presStyleCnt="5" custScaleX="267363" custScaleY="53762" custLinFactNeighborX="557" custLinFactNeighborY="-205">
        <dgm:presLayoutVars>
          <dgm:bulletEnabled val="1"/>
        </dgm:presLayoutVars>
      </dgm:prSet>
      <dgm:spPr/>
    </dgm:pt>
    <dgm:pt modelId="{F7931953-E563-DE42-B060-8D82747F0F05}" type="pres">
      <dgm:prSet presAssocID="{EB625500-2000-8247-9C15-6C8B3607D7E7}" presName="sibTrans" presStyleCnt="0"/>
      <dgm:spPr/>
    </dgm:pt>
    <dgm:pt modelId="{05EE5B91-EF78-B249-86DA-DD205425750E}" type="pres">
      <dgm:prSet presAssocID="{4CA3C0B7-1835-8B43-A242-BC7DE0503BA1}" presName="node" presStyleLbl="node1" presStyleIdx="1" presStyleCnt="5" custScaleX="79747" custScaleY="101386" custLinFactNeighborX="-1197" custLinFactNeighborY="-158">
        <dgm:presLayoutVars>
          <dgm:bulletEnabled val="1"/>
        </dgm:presLayoutVars>
      </dgm:prSet>
      <dgm:spPr/>
    </dgm:pt>
    <dgm:pt modelId="{7684A964-51E9-D341-BA7A-6EBC7EEADFC5}" type="pres">
      <dgm:prSet presAssocID="{8176F3AA-F8C5-584E-9A4C-9B769B6E3D3B}" presName="sibTrans" presStyleCnt="0"/>
      <dgm:spPr/>
    </dgm:pt>
    <dgm:pt modelId="{E2ADC91B-8E92-9B41-88BF-008A08677648}" type="pres">
      <dgm:prSet presAssocID="{1A5072AB-85B3-E04B-A099-F1E1F55B7F0F}" presName="node" presStyleLbl="node1" presStyleIdx="2" presStyleCnt="5" custScaleX="79747" custScaleY="101386" custLinFactNeighborX="827" custLinFactNeighborY="1327">
        <dgm:presLayoutVars>
          <dgm:bulletEnabled val="1"/>
        </dgm:presLayoutVars>
      </dgm:prSet>
      <dgm:spPr/>
    </dgm:pt>
    <dgm:pt modelId="{6B4037A7-2A7E-D84B-9446-32A7BC607521}" type="pres">
      <dgm:prSet presAssocID="{8C3A5817-C38E-0946-9E7B-54B091EFFDB0}" presName="sibTrans" presStyleCnt="0"/>
      <dgm:spPr/>
    </dgm:pt>
    <dgm:pt modelId="{C0A8035F-9D16-164A-A0DE-AB9D09364494}" type="pres">
      <dgm:prSet presAssocID="{4E28122D-0E14-3E45-B0D8-43929E77D703}" presName="node" presStyleLbl="node1" presStyleIdx="3" presStyleCnt="5" custScaleX="79747" custScaleY="101386" custLinFactNeighborX="4236" custLinFactNeighborY="-2153">
        <dgm:presLayoutVars>
          <dgm:bulletEnabled val="1"/>
        </dgm:presLayoutVars>
      </dgm:prSet>
      <dgm:spPr/>
    </dgm:pt>
    <dgm:pt modelId="{4B8126B4-E34F-4848-A5E8-A5298CE850E5}" type="pres">
      <dgm:prSet presAssocID="{8A994585-5B47-994B-9DEF-477CBE46B952}" presName="sibTrans" presStyleCnt="0"/>
      <dgm:spPr/>
    </dgm:pt>
    <dgm:pt modelId="{0D81D07F-4D52-0C41-84FB-8F34EE331F47}" type="pres">
      <dgm:prSet presAssocID="{E30791CB-95E7-524D-9643-21EFE40DBDF4}" presName="node" presStyleLbl="node1" presStyleIdx="4" presStyleCnt="5" custScaleX="267712" custScaleY="71384" custLinFactX="-66136" custLinFactNeighborX="-100000" custLinFactNeighborY="6112">
        <dgm:presLayoutVars>
          <dgm:bulletEnabled val="1"/>
        </dgm:presLayoutVars>
      </dgm:prSet>
      <dgm:spPr/>
    </dgm:pt>
  </dgm:ptLst>
  <dgm:cxnLst>
    <dgm:cxn modelId="{8056960A-D57A-ED4C-8ED0-BFF4D84A1004}" srcId="{3E80DD77-7EB4-3945-A79A-A248CA724F05}" destId="{5E7DADE4-C842-AD4C-8320-5D16D345CB88}" srcOrd="0" destOrd="0" parTransId="{362D8E32-0DA3-0742-B640-FC2FB7AC414D}" sibTransId="{EB625500-2000-8247-9C15-6C8B3607D7E7}"/>
    <dgm:cxn modelId="{59011A18-F47C-C84D-A5ED-6397CA4A8CB8}" type="presOf" srcId="{1A5072AB-85B3-E04B-A099-F1E1F55B7F0F}" destId="{E2ADC91B-8E92-9B41-88BF-008A08677648}" srcOrd="0" destOrd="0" presId="urn:microsoft.com/office/officeart/2005/8/layout/default"/>
    <dgm:cxn modelId="{99E2801E-678C-3A4E-ACDB-F2C7030E6809}" type="presOf" srcId="{3E80DD77-7EB4-3945-A79A-A248CA724F05}" destId="{1F5AB86E-3EE5-BE4E-91AB-EF9530C78E38}" srcOrd="0" destOrd="0" presId="urn:microsoft.com/office/officeart/2005/8/layout/default"/>
    <dgm:cxn modelId="{1F21A130-A931-084E-8830-F64B62F40373}" srcId="{3E80DD77-7EB4-3945-A79A-A248CA724F05}" destId="{4E28122D-0E14-3E45-B0D8-43929E77D703}" srcOrd="3" destOrd="0" parTransId="{986C77F5-034E-6B4D-A11B-706DD935F073}" sibTransId="{8A994585-5B47-994B-9DEF-477CBE46B952}"/>
    <dgm:cxn modelId="{0217814B-37DE-6549-865E-BBEF49817E06}" srcId="{1A5072AB-85B3-E04B-A099-F1E1F55B7F0F}" destId="{2E65D27B-6B22-E44F-91B0-169A5DBCC50D}" srcOrd="0" destOrd="0" parTransId="{BFE17156-B03D-BC46-B629-D50FD12DB42E}" sibTransId="{0A865C9C-1B33-F047-B353-6484BF7F1B5C}"/>
    <dgm:cxn modelId="{7E0BF053-53C3-174B-B5C1-92C9185360A7}" srcId="{3E80DD77-7EB4-3945-A79A-A248CA724F05}" destId="{1A5072AB-85B3-E04B-A099-F1E1F55B7F0F}" srcOrd="2" destOrd="0" parTransId="{88665CB0-1EC5-FB4F-8520-7C99B6131994}" sibTransId="{8C3A5817-C38E-0946-9E7B-54B091EFFDB0}"/>
    <dgm:cxn modelId="{C3F7A37F-6762-4646-AAFE-215DC8F8423F}" type="presOf" srcId="{E30791CB-95E7-524D-9643-21EFE40DBDF4}" destId="{0D81D07F-4D52-0C41-84FB-8F34EE331F47}" srcOrd="0" destOrd="0" presId="urn:microsoft.com/office/officeart/2005/8/layout/default"/>
    <dgm:cxn modelId="{97721290-70C6-9B4F-BBBE-5F55DC29F994}" srcId="{4CA3C0B7-1835-8B43-A242-BC7DE0503BA1}" destId="{9CE1F6E9-7C5C-4C47-A589-C53C73F0C7BA}" srcOrd="0" destOrd="0" parTransId="{35739251-8D6B-8744-83BA-D04380186A80}" sibTransId="{F5088F71-015C-764B-A78D-01FCCD271E18}"/>
    <dgm:cxn modelId="{3A5F3FA0-3A89-EB41-B49A-1A40EFC7511A}" srcId="{3E80DD77-7EB4-3945-A79A-A248CA724F05}" destId="{4CA3C0B7-1835-8B43-A242-BC7DE0503BA1}" srcOrd="1" destOrd="0" parTransId="{92C1E26A-8F9C-B549-94C2-691B53CF45BC}" sibTransId="{8176F3AA-F8C5-584E-9A4C-9B769B6E3D3B}"/>
    <dgm:cxn modelId="{B2E0AFAD-606A-6D4B-8571-6DC0F6839B73}" type="presOf" srcId="{A12C3E7F-4C38-944F-9890-55043F38B100}" destId="{C0A8035F-9D16-164A-A0DE-AB9D09364494}" srcOrd="0" destOrd="1" presId="urn:microsoft.com/office/officeart/2005/8/layout/default"/>
    <dgm:cxn modelId="{B443ECB8-E395-BF46-B8D4-274F8E7EE8A1}" type="presOf" srcId="{2E65D27B-6B22-E44F-91B0-169A5DBCC50D}" destId="{E2ADC91B-8E92-9B41-88BF-008A08677648}" srcOrd="0" destOrd="1" presId="urn:microsoft.com/office/officeart/2005/8/layout/default"/>
    <dgm:cxn modelId="{0B5BF9BE-2B84-764E-9A36-05320209B958}" srcId="{4E28122D-0E14-3E45-B0D8-43929E77D703}" destId="{A12C3E7F-4C38-944F-9890-55043F38B100}" srcOrd="0" destOrd="0" parTransId="{D032F98C-8766-CF43-80B2-500791289602}" sibTransId="{A3A3512F-B9A2-3949-AE7B-99BB0B813B09}"/>
    <dgm:cxn modelId="{800872C7-FCD1-E949-8A82-9111719F8312}" type="presOf" srcId="{9CE1F6E9-7C5C-4C47-A589-C53C73F0C7BA}" destId="{05EE5B91-EF78-B249-86DA-DD205425750E}" srcOrd="0" destOrd="1" presId="urn:microsoft.com/office/officeart/2005/8/layout/default"/>
    <dgm:cxn modelId="{355B01C8-D352-B947-BB65-3A6B58571B40}" type="presOf" srcId="{5E7DADE4-C842-AD4C-8320-5D16D345CB88}" destId="{31DC6826-C9BD-6540-8BD8-3BEFA06F3485}" srcOrd="0" destOrd="0" presId="urn:microsoft.com/office/officeart/2005/8/layout/default"/>
    <dgm:cxn modelId="{E18984D4-10D0-F842-ACD8-1BE4D603EBBC}" srcId="{3E80DD77-7EB4-3945-A79A-A248CA724F05}" destId="{E30791CB-95E7-524D-9643-21EFE40DBDF4}" srcOrd="4" destOrd="0" parTransId="{F35F6CDB-DAB5-FE4D-B1AC-99FCBB55B903}" sibTransId="{27C796C9-5674-5B46-A6E5-FDF7C1D5DD2E}"/>
    <dgm:cxn modelId="{CB6636E6-8E18-E746-88AE-8F27478F71C4}" type="presOf" srcId="{4CA3C0B7-1835-8B43-A242-BC7DE0503BA1}" destId="{05EE5B91-EF78-B249-86DA-DD205425750E}" srcOrd="0" destOrd="0" presId="urn:microsoft.com/office/officeart/2005/8/layout/default"/>
    <dgm:cxn modelId="{5A3BCEFC-01BE-604A-BD7C-3BA8B0BA16DA}" type="presOf" srcId="{4E28122D-0E14-3E45-B0D8-43929E77D703}" destId="{C0A8035F-9D16-164A-A0DE-AB9D09364494}" srcOrd="0" destOrd="0" presId="urn:microsoft.com/office/officeart/2005/8/layout/default"/>
    <dgm:cxn modelId="{8C64B184-5D19-1343-94C1-565F956B6F2B}" type="presParOf" srcId="{1F5AB86E-3EE5-BE4E-91AB-EF9530C78E38}" destId="{31DC6826-C9BD-6540-8BD8-3BEFA06F3485}" srcOrd="0" destOrd="0" presId="urn:microsoft.com/office/officeart/2005/8/layout/default"/>
    <dgm:cxn modelId="{A2C7E24E-4E77-AD4D-B048-8F49B9084CD3}" type="presParOf" srcId="{1F5AB86E-3EE5-BE4E-91AB-EF9530C78E38}" destId="{F7931953-E563-DE42-B060-8D82747F0F05}" srcOrd="1" destOrd="0" presId="urn:microsoft.com/office/officeart/2005/8/layout/default"/>
    <dgm:cxn modelId="{65907A72-83D6-8F40-B9AE-9A20756AB020}" type="presParOf" srcId="{1F5AB86E-3EE5-BE4E-91AB-EF9530C78E38}" destId="{05EE5B91-EF78-B249-86DA-DD205425750E}" srcOrd="2" destOrd="0" presId="urn:microsoft.com/office/officeart/2005/8/layout/default"/>
    <dgm:cxn modelId="{DB6C71AC-71D4-DE47-B273-448B56C57F12}" type="presParOf" srcId="{1F5AB86E-3EE5-BE4E-91AB-EF9530C78E38}" destId="{7684A964-51E9-D341-BA7A-6EBC7EEADFC5}" srcOrd="3" destOrd="0" presId="urn:microsoft.com/office/officeart/2005/8/layout/default"/>
    <dgm:cxn modelId="{19270545-B901-2241-B51D-35D7880BA276}" type="presParOf" srcId="{1F5AB86E-3EE5-BE4E-91AB-EF9530C78E38}" destId="{E2ADC91B-8E92-9B41-88BF-008A08677648}" srcOrd="4" destOrd="0" presId="urn:microsoft.com/office/officeart/2005/8/layout/default"/>
    <dgm:cxn modelId="{6AF097CA-EF3B-F94A-9F2C-2A66EF0DAA65}" type="presParOf" srcId="{1F5AB86E-3EE5-BE4E-91AB-EF9530C78E38}" destId="{6B4037A7-2A7E-D84B-9446-32A7BC607521}" srcOrd="5" destOrd="0" presId="urn:microsoft.com/office/officeart/2005/8/layout/default"/>
    <dgm:cxn modelId="{46664F3A-11F2-AA4D-9869-69BDDE362BC7}" type="presParOf" srcId="{1F5AB86E-3EE5-BE4E-91AB-EF9530C78E38}" destId="{C0A8035F-9D16-164A-A0DE-AB9D09364494}" srcOrd="6" destOrd="0" presId="urn:microsoft.com/office/officeart/2005/8/layout/default"/>
    <dgm:cxn modelId="{05D1611D-2566-E34A-93F3-BBCB7E47C0E7}" type="presParOf" srcId="{1F5AB86E-3EE5-BE4E-91AB-EF9530C78E38}" destId="{4B8126B4-E34F-4848-A5E8-A5298CE850E5}" srcOrd="7" destOrd="0" presId="urn:microsoft.com/office/officeart/2005/8/layout/default"/>
    <dgm:cxn modelId="{3D969344-3A44-5D49-BF15-E9FF0D9E98D7}" type="presParOf" srcId="{1F5AB86E-3EE5-BE4E-91AB-EF9530C78E38}" destId="{0D81D07F-4D52-0C41-84FB-8F34EE331F47}"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80DD77-7EB4-3945-A79A-A248CA724F0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nl-NL"/>
        </a:p>
      </dgm:t>
    </dgm:pt>
    <dgm:pt modelId="{5E7DADE4-C842-AD4C-8320-5D16D345CB88}">
      <dgm:prSet phldrT="[Tekst]"/>
      <dgm:spPr/>
      <dgm:t>
        <a:bodyPr/>
        <a:lstStyle/>
        <a:p>
          <a:r>
            <a:rPr lang="nl-NL" dirty="0"/>
            <a:t>Inleiding</a:t>
          </a:r>
        </a:p>
        <a:p>
          <a:r>
            <a:rPr lang="nl-NL" dirty="0"/>
            <a:t>Schrijf wie jullie zijn en hoe jullie partij heet</a:t>
          </a:r>
        </a:p>
      </dgm:t>
    </dgm:pt>
    <dgm:pt modelId="{362D8E32-0DA3-0742-B640-FC2FB7AC414D}" type="parTrans" cxnId="{8056960A-D57A-ED4C-8ED0-BFF4D84A1004}">
      <dgm:prSet/>
      <dgm:spPr/>
      <dgm:t>
        <a:bodyPr/>
        <a:lstStyle/>
        <a:p>
          <a:endParaRPr lang="nl-NL"/>
        </a:p>
      </dgm:t>
    </dgm:pt>
    <dgm:pt modelId="{EB625500-2000-8247-9C15-6C8B3607D7E7}" type="sibTrans" cxnId="{8056960A-D57A-ED4C-8ED0-BFF4D84A1004}">
      <dgm:prSet/>
      <dgm:spPr/>
      <dgm:t>
        <a:bodyPr/>
        <a:lstStyle/>
        <a:p>
          <a:endParaRPr lang="nl-NL"/>
        </a:p>
      </dgm:t>
    </dgm:pt>
    <dgm:pt modelId="{E30791CB-95E7-524D-9643-21EFE40DBDF4}">
      <dgm:prSet phldrT="[Tekst]"/>
      <dgm:spPr/>
      <dgm:t>
        <a:bodyPr/>
        <a:lstStyle/>
        <a:p>
          <a:r>
            <a:rPr lang="nl-NL"/>
            <a:t>Afsluiting  met 'call to action'</a:t>
          </a:r>
        </a:p>
        <a:p>
          <a:r>
            <a:rPr lang="nl-NL"/>
            <a:t>(Stem op ons!)</a:t>
          </a:r>
        </a:p>
      </dgm:t>
    </dgm:pt>
    <dgm:pt modelId="{F35F6CDB-DAB5-FE4D-B1AC-99FCBB55B903}" type="parTrans" cxnId="{E18984D4-10D0-F842-ACD8-1BE4D603EBBC}">
      <dgm:prSet/>
      <dgm:spPr/>
      <dgm:t>
        <a:bodyPr/>
        <a:lstStyle/>
        <a:p>
          <a:endParaRPr lang="nl-NL"/>
        </a:p>
      </dgm:t>
    </dgm:pt>
    <dgm:pt modelId="{27C796C9-5674-5B46-A6E5-FDF7C1D5DD2E}" type="sibTrans" cxnId="{E18984D4-10D0-F842-ACD8-1BE4D603EBBC}">
      <dgm:prSet/>
      <dgm:spPr/>
      <dgm:t>
        <a:bodyPr/>
        <a:lstStyle/>
        <a:p>
          <a:endParaRPr lang="nl-NL"/>
        </a:p>
      </dgm:t>
    </dgm:pt>
    <dgm:pt modelId="{4E28122D-0E14-3E45-B0D8-43929E77D703}">
      <dgm:prSet/>
      <dgm:spPr/>
      <dgm:t>
        <a:bodyPr/>
        <a:lstStyle/>
        <a:p>
          <a:r>
            <a:rPr lang="nl-NL"/>
            <a:t>Standpunt 3</a:t>
          </a:r>
        </a:p>
      </dgm:t>
    </dgm:pt>
    <dgm:pt modelId="{986C77F5-034E-6B4D-A11B-706DD935F073}" type="parTrans" cxnId="{1F21A130-A931-084E-8830-F64B62F40373}">
      <dgm:prSet/>
      <dgm:spPr/>
      <dgm:t>
        <a:bodyPr/>
        <a:lstStyle/>
        <a:p>
          <a:endParaRPr lang="nl-NL"/>
        </a:p>
      </dgm:t>
    </dgm:pt>
    <dgm:pt modelId="{8A994585-5B47-994B-9DEF-477CBE46B952}" type="sibTrans" cxnId="{1F21A130-A931-084E-8830-F64B62F40373}">
      <dgm:prSet/>
      <dgm:spPr/>
      <dgm:t>
        <a:bodyPr/>
        <a:lstStyle/>
        <a:p>
          <a:endParaRPr lang="nl-NL"/>
        </a:p>
      </dgm:t>
    </dgm:pt>
    <dgm:pt modelId="{A12C3E7F-4C38-944F-9890-55043F38B100}">
      <dgm:prSet/>
      <dgm:spPr/>
      <dgm:t>
        <a:bodyPr/>
        <a:lstStyle/>
        <a:p>
          <a:r>
            <a:rPr lang="nl-NL"/>
            <a:t>Argument + onderbouwing</a:t>
          </a:r>
        </a:p>
      </dgm:t>
    </dgm:pt>
    <dgm:pt modelId="{D032F98C-8766-CF43-80B2-500791289602}" type="parTrans" cxnId="{0B5BF9BE-2B84-764E-9A36-05320209B958}">
      <dgm:prSet/>
      <dgm:spPr/>
      <dgm:t>
        <a:bodyPr/>
        <a:lstStyle/>
        <a:p>
          <a:endParaRPr lang="nl-NL"/>
        </a:p>
      </dgm:t>
    </dgm:pt>
    <dgm:pt modelId="{A3A3512F-B9A2-3949-AE7B-99BB0B813B09}" type="sibTrans" cxnId="{0B5BF9BE-2B84-764E-9A36-05320209B958}">
      <dgm:prSet/>
      <dgm:spPr/>
      <dgm:t>
        <a:bodyPr/>
        <a:lstStyle/>
        <a:p>
          <a:endParaRPr lang="nl-NL"/>
        </a:p>
      </dgm:t>
    </dgm:pt>
    <dgm:pt modelId="{6EEE0C04-D8E7-744E-970D-2822EFE96FBF}">
      <dgm:prSet/>
      <dgm:spPr/>
      <dgm:t>
        <a:bodyPr/>
        <a:lstStyle/>
        <a:p>
          <a:r>
            <a:rPr lang="nl-NL"/>
            <a:t>(evt. tegenargument + weerlegging)</a:t>
          </a:r>
        </a:p>
      </dgm:t>
    </dgm:pt>
    <dgm:pt modelId="{517178C3-894E-7646-9652-F9463A75F477}" type="parTrans" cxnId="{11C60314-BD9E-0442-8826-7E54ECEF9C28}">
      <dgm:prSet/>
      <dgm:spPr/>
      <dgm:t>
        <a:bodyPr/>
        <a:lstStyle/>
        <a:p>
          <a:endParaRPr lang="nl-NL"/>
        </a:p>
      </dgm:t>
    </dgm:pt>
    <dgm:pt modelId="{7449EBAA-058D-3246-B10C-D4D7F122F768}" type="sibTrans" cxnId="{11C60314-BD9E-0442-8826-7E54ECEF9C28}">
      <dgm:prSet/>
      <dgm:spPr/>
      <dgm:t>
        <a:bodyPr/>
        <a:lstStyle/>
        <a:p>
          <a:endParaRPr lang="nl-NL"/>
        </a:p>
      </dgm:t>
    </dgm:pt>
    <dgm:pt modelId="{1A5072AB-85B3-E04B-A099-F1E1F55B7F0F}">
      <dgm:prSet/>
      <dgm:spPr/>
      <dgm:t>
        <a:bodyPr/>
        <a:lstStyle/>
        <a:p>
          <a:r>
            <a:rPr lang="nl-NL"/>
            <a:t>Standpunt 2</a:t>
          </a:r>
        </a:p>
      </dgm:t>
    </dgm:pt>
    <dgm:pt modelId="{88665CB0-1EC5-FB4F-8520-7C99B6131994}" type="parTrans" cxnId="{7E0BF053-53C3-174B-B5C1-92C9185360A7}">
      <dgm:prSet/>
      <dgm:spPr/>
      <dgm:t>
        <a:bodyPr/>
        <a:lstStyle/>
        <a:p>
          <a:endParaRPr lang="nl-NL"/>
        </a:p>
      </dgm:t>
    </dgm:pt>
    <dgm:pt modelId="{8C3A5817-C38E-0946-9E7B-54B091EFFDB0}" type="sibTrans" cxnId="{7E0BF053-53C3-174B-B5C1-92C9185360A7}">
      <dgm:prSet/>
      <dgm:spPr/>
      <dgm:t>
        <a:bodyPr/>
        <a:lstStyle/>
        <a:p>
          <a:endParaRPr lang="nl-NL"/>
        </a:p>
      </dgm:t>
    </dgm:pt>
    <dgm:pt modelId="{2E65D27B-6B22-E44F-91B0-169A5DBCC50D}">
      <dgm:prSet/>
      <dgm:spPr/>
      <dgm:t>
        <a:bodyPr/>
        <a:lstStyle/>
        <a:p>
          <a:r>
            <a:rPr lang="nl-NL" dirty="0"/>
            <a:t>Argument + onderbouwing</a:t>
          </a:r>
        </a:p>
      </dgm:t>
    </dgm:pt>
    <dgm:pt modelId="{BFE17156-B03D-BC46-B629-D50FD12DB42E}" type="parTrans" cxnId="{0217814B-37DE-6549-865E-BBEF49817E06}">
      <dgm:prSet/>
      <dgm:spPr/>
      <dgm:t>
        <a:bodyPr/>
        <a:lstStyle/>
        <a:p>
          <a:endParaRPr lang="nl-NL"/>
        </a:p>
      </dgm:t>
    </dgm:pt>
    <dgm:pt modelId="{0A865C9C-1B33-F047-B353-6484BF7F1B5C}" type="sibTrans" cxnId="{0217814B-37DE-6549-865E-BBEF49817E06}">
      <dgm:prSet/>
      <dgm:spPr/>
      <dgm:t>
        <a:bodyPr/>
        <a:lstStyle/>
        <a:p>
          <a:endParaRPr lang="nl-NL"/>
        </a:p>
      </dgm:t>
    </dgm:pt>
    <dgm:pt modelId="{ACA1D2C1-4232-4D47-8A1E-CD8BDA703D17}">
      <dgm:prSet/>
      <dgm:spPr/>
      <dgm:t>
        <a:bodyPr/>
        <a:lstStyle/>
        <a:p>
          <a:r>
            <a:rPr lang="nl-NL"/>
            <a:t>(evt. tegenargument + weerlegging)</a:t>
          </a:r>
        </a:p>
      </dgm:t>
    </dgm:pt>
    <dgm:pt modelId="{D82A873C-A40E-D34F-A699-A76AD60E9DF8}" type="parTrans" cxnId="{03E11494-7847-EA40-B853-FB9F8FF73FC7}">
      <dgm:prSet/>
      <dgm:spPr/>
      <dgm:t>
        <a:bodyPr/>
        <a:lstStyle/>
        <a:p>
          <a:endParaRPr lang="nl-NL"/>
        </a:p>
      </dgm:t>
    </dgm:pt>
    <dgm:pt modelId="{927663B5-9A6D-0B43-AF88-1BDA895BFE65}" type="sibTrans" cxnId="{03E11494-7847-EA40-B853-FB9F8FF73FC7}">
      <dgm:prSet/>
      <dgm:spPr/>
      <dgm:t>
        <a:bodyPr/>
        <a:lstStyle/>
        <a:p>
          <a:endParaRPr lang="nl-NL"/>
        </a:p>
      </dgm:t>
    </dgm:pt>
    <dgm:pt modelId="{4CA3C0B7-1835-8B43-A242-BC7DE0503BA1}">
      <dgm:prSet/>
      <dgm:spPr/>
      <dgm:t>
        <a:bodyPr/>
        <a:lstStyle/>
        <a:p>
          <a:r>
            <a:rPr lang="nl-NL"/>
            <a:t>Standpunt 1</a:t>
          </a:r>
        </a:p>
      </dgm:t>
    </dgm:pt>
    <dgm:pt modelId="{92C1E26A-8F9C-B549-94C2-691B53CF45BC}" type="parTrans" cxnId="{3A5F3FA0-3A89-EB41-B49A-1A40EFC7511A}">
      <dgm:prSet/>
      <dgm:spPr/>
      <dgm:t>
        <a:bodyPr/>
        <a:lstStyle/>
        <a:p>
          <a:endParaRPr lang="nl-NL"/>
        </a:p>
      </dgm:t>
    </dgm:pt>
    <dgm:pt modelId="{8176F3AA-F8C5-584E-9A4C-9B769B6E3D3B}" type="sibTrans" cxnId="{3A5F3FA0-3A89-EB41-B49A-1A40EFC7511A}">
      <dgm:prSet/>
      <dgm:spPr/>
      <dgm:t>
        <a:bodyPr/>
        <a:lstStyle/>
        <a:p>
          <a:endParaRPr lang="nl-NL"/>
        </a:p>
      </dgm:t>
    </dgm:pt>
    <dgm:pt modelId="{9CE1F6E9-7C5C-4C47-A589-C53C73F0C7BA}">
      <dgm:prSet/>
      <dgm:spPr/>
      <dgm:t>
        <a:bodyPr/>
        <a:lstStyle/>
        <a:p>
          <a:r>
            <a:rPr lang="nl-NL"/>
            <a:t>Argument + onderbouwing</a:t>
          </a:r>
        </a:p>
      </dgm:t>
    </dgm:pt>
    <dgm:pt modelId="{35739251-8D6B-8744-83BA-D04380186A80}" type="parTrans" cxnId="{97721290-70C6-9B4F-BBBE-5F55DC29F994}">
      <dgm:prSet/>
      <dgm:spPr/>
      <dgm:t>
        <a:bodyPr/>
        <a:lstStyle/>
        <a:p>
          <a:endParaRPr lang="nl-NL"/>
        </a:p>
      </dgm:t>
    </dgm:pt>
    <dgm:pt modelId="{F5088F71-015C-764B-A78D-01FCCD271E18}" type="sibTrans" cxnId="{97721290-70C6-9B4F-BBBE-5F55DC29F994}">
      <dgm:prSet/>
      <dgm:spPr/>
      <dgm:t>
        <a:bodyPr/>
        <a:lstStyle/>
        <a:p>
          <a:endParaRPr lang="nl-NL"/>
        </a:p>
      </dgm:t>
    </dgm:pt>
    <dgm:pt modelId="{7AB5D8BE-6BAE-7E42-AA49-C282DBEFDB7E}">
      <dgm:prSet/>
      <dgm:spPr/>
      <dgm:t>
        <a:bodyPr/>
        <a:lstStyle/>
        <a:p>
          <a:r>
            <a:rPr lang="nl-NL"/>
            <a:t>(evt. tegenargument + weerlegging)</a:t>
          </a:r>
        </a:p>
      </dgm:t>
    </dgm:pt>
    <dgm:pt modelId="{0E54A732-3ED9-6344-A8B5-84823C68BBCF}" type="parTrans" cxnId="{764D841B-0A8B-D94F-BB78-31A3516D9F56}">
      <dgm:prSet/>
      <dgm:spPr/>
      <dgm:t>
        <a:bodyPr/>
        <a:lstStyle/>
        <a:p>
          <a:endParaRPr lang="nl-NL"/>
        </a:p>
      </dgm:t>
    </dgm:pt>
    <dgm:pt modelId="{E2D5CD92-01DE-1043-A2E7-15190FFEB9E2}" type="sibTrans" cxnId="{764D841B-0A8B-D94F-BB78-31A3516D9F56}">
      <dgm:prSet/>
      <dgm:spPr/>
      <dgm:t>
        <a:bodyPr/>
        <a:lstStyle/>
        <a:p>
          <a:endParaRPr lang="nl-NL"/>
        </a:p>
      </dgm:t>
    </dgm:pt>
    <dgm:pt modelId="{1F5AB86E-3EE5-BE4E-91AB-EF9530C78E38}" type="pres">
      <dgm:prSet presAssocID="{3E80DD77-7EB4-3945-A79A-A248CA724F05}" presName="diagram" presStyleCnt="0">
        <dgm:presLayoutVars>
          <dgm:dir/>
          <dgm:resizeHandles val="exact"/>
        </dgm:presLayoutVars>
      </dgm:prSet>
      <dgm:spPr/>
    </dgm:pt>
    <dgm:pt modelId="{31DC6826-C9BD-6540-8BD8-3BEFA06F3485}" type="pres">
      <dgm:prSet presAssocID="{5E7DADE4-C842-AD4C-8320-5D16D345CB88}" presName="node" presStyleLbl="node1" presStyleIdx="0" presStyleCnt="5" custScaleX="267363" custScaleY="53762" custLinFactNeighborX="-27031" custLinFactNeighborY="-52819">
        <dgm:presLayoutVars>
          <dgm:bulletEnabled val="1"/>
        </dgm:presLayoutVars>
      </dgm:prSet>
      <dgm:spPr/>
    </dgm:pt>
    <dgm:pt modelId="{F7931953-E563-DE42-B060-8D82747F0F05}" type="pres">
      <dgm:prSet presAssocID="{EB625500-2000-8247-9C15-6C8B3607D7E7}" presName="sibTrans" presStyleCnt="0"/>
      <dgm:spPr/>
    </dgm:pt>
    <dgm:pt modelId="{05EE5B91-EF78-B249-86DA-DD205425750E}" type="pres">
      <dgm:prSet presAssocID="{4CA3C0B7-1835-8B43-A242-BC7DE0503BA1}" presName="node" presStyleLbl="node1" presStyleIdx="1" presStyleCnt="5" custScaleX="79747" custScaleY="101386" custLinFactNeighborX="-1197" custLinFactNeighborY="-158">
        <dgm:presLayoutVars>
          <dgm:bulletEnabled val="1"/>
        </dgm:presLayoutVars>
      </dgm:prSet>
      <dgm:spPr/>
    </dgm:pt>
    <dgm:pt modelId="{7684A964-51E9-D341-BA7A-6EBC7EEADFC5}" type="pres">
      <dgm:prSet presAssocID="{8176F3AA-F8C5-584E-9A4C-9B769B6E3D3B}" presName="sibTrans" presStyleCnt="0"/>
      <dgm:spPr/>
    </dgm:pt>
    <dgm:pt modelId="{E2ADC91B-8E92-9B41-88BF-008A08677648}" type="pres">
      <dgm:prSet presAssocID="{1A5072AB-85B3-E04B-A099-F1E1F55B7F0F}" presName="node" presStyleLbl="node1" presStyleIdx="2" presStyleCnt="5" custScaleX="79747" custScaleY="101386" custLinFactNeighborX="827" custLinFactNeighborY="1327">
        <dgm:presLayoutVars>
          <dgm:bulletEnabled val="1"/>
        </dgm:presLayoutVars>
      </dgm:prSet>
      <dgm:spPr/>
    </dgm:pt>
    <dgm:pt modelId="{6B4037A7-2A7E-D84B-9446-32A7BC607521}" type="pres">
      <dgm:prSet presAssocID="{8C3A5817-C38E-0946-9E7B-54B091EFFDB0}" presName="sibTrans" presStyleCnt="0"/>
      <dgm:spPr/>
    </dgm:pt>
    <dgm:pt modelId="{C0A8035F-9D16-164A-A0DE-AB9D09364494}" type="pres">
      <dgm:prSet presAssocID="{4E28122D-0E14-3E45-B0D8-43929E77D703}" presName="node" presStyleLbl="node1" presStyleIdx="3" presStyleCnt="5" custScaleX="79747" custScaleY="101386" custLinFactNeighborX="4236" custLinFactNeighborY="-2153">
        <dgm:presLayoutVars>
          <dgm:bulletEnabled val="1"/>
        </dgm:presLayoutVars>
      </dgm:prSet>
      <dgm:spPr/>
    </dgm:pt>
    <dgm:pt modelId="{4B8126B4-E34F-4848-A5E8-A5298CE850E5}" type="pres">
      <dgm:prSet presAssocID="{8A994585-5B47-994B-9DEF-477CBE46B952}" presName="sibTrans" presStyleCnt="0"/>
      <dgm:spPr/>
    </dgm:pt>
    <dgm:pt modelId="{0D81D07F-4D52-0C41-84FB-8F34EE331F47}" type="pres">
      <dgm:prSet presAssocID="{E30791CB-95E7-524D-9643-21EFE40DBDF4}" presName="node" presStyleLbl="node1" presStyleIdx="4" presStyleCnt="5" custScaleX="267712" custScaleY="71384" custLinFactNeighborX="-1322" custLinFactNeighborY="57020">
        <dgm:presLayoutVars>
          <dgm:bulletEnabled val="1"/>
        </dgm:presLayoutVars>
      </dgm:prSet>
      <dgm:spPr/>
    </dgm:pt>
  </dgm:ptLst>
  <dgm:cxnLst>
    <dgm:cxn modelId="{8056960A-D57A-ED4C-8ED0-BFF4D84A1004}" srcId="{3E80DD77-7EB4-3945-A79A-A248CA724F05}" destId="{5E7DADE4-C842-AD4C-8320-5D16D345CB88}" srcOrd="0" destOrd="0" parTransId="{362D8E32-0DA3-0742-B640-FC2FB7AC414D}" sibTransId="{EB625500-2000-8247-9C15-6C8B3607D7E7}"/>
    <dgm:cxn modelId="{0A63ED0C-5A9B-EE43-B63A-9E69806B288E}" type="presOf" srcId="{7AB5D8BE-6BAE-7E42-AA49-C282DBEFDB7E}" destId="{05EE5B91-EF78-B249-86DA-DD205425750E}" srcOrd="0" destOrd="2" presId="urn:microsoft.com/office/officeart/2005/8/layout/default"/>
    <dgm:cxn modelId="{11C60314-BD9E-0442-8826-7E54ECEF9C28}" srcId="{4E28122D-0E14-3E45-B0D8-43929E77D703}" destId="{6EEE0C04-D8E7-744E-970D-2822EFE96FBF}" srcOrd="1" destOrd="0" parTransId="{517178C3-894E-7646-9652-F9463A75F477}" sibTransId="{7449EBAA-058D-3246-B10C-D4D7F122F768}"/>
    <dgm:cxn modelId="{97963915-0B6E-1A46-82E5-1D6F3AF5CDF4}" type="presOf" srcId="{ACA1D2C1-4232-4D47-8A1E-CD8BDA703D17}" destId="{E2ADC91B-8E92-9B41-88BF-008A08677648}" srcOrd="0" destOrd="2" presId="urn:microsoft.com/office/officeart/2005/8/layout/default"/>
    <dgm:cxn modelId="{59011A18-F47C-C84D-A5ED-6397CA4A8CB8}" type="presOf" srcId="{1A5072AB-85B3-E04B-A099-F1E1F55B7F0F}" destId="{E2ADC91B-8E92-9B41-88BF-008A08677648}" srcOrd="0" destOrd="0" presId="urn:microsoft.com/office/officeart/2005/8/layout/default"/>
    <dgm:cxn modelId="{764D841B-0A8B-D94F-BB78-31A3516D9F56}" srcId="{4CA3C0B7-1835-8B43-A242-BC7DE0503BA1}" destId="{7AB5D8BE-6BAE-7E42-AA49-C282DBEFDB7E}" srcOrd="1" destOrd="0" parTransId="{0E54A732-3ED9-6344-A8B5-84823C68BBCF}" sibTransId="{E2D5CD92-01DE-1043-A2E7-15190FFEB9E2}"/>
    <dgm:cxn modelId="{99E2801E-678C-3A4E-ACDB-F2C7030E6809}" type="presOf" srcId="{3E80DD77-7EB4-3945-A79A-A248CA724F05}" destId="{1F5AB86E-3EE5-BE4E-91AB-EF9530C78E38}" srcOrd="0" destOrd="0" presId="urn:microsoft.com/office/officeart/2005/8/layout/default"/>
    <dgm:cxn modelId="{1F21A130-A931-084E-8830-F64B62F40373}" srcId="{3E80DD77-7EB4-3945-A79A-A248CA724F05}" destId="{4E28122D-0E14-3E45-B0D8-43929E77D703}" srcOrd="3" destOrd="0" parTransId="{986C77F5-034E-6B4D-A11B-706DD935F073}" sibTransId="{8A994585-5B47-994B-9DEF-477CBE46B952}"/>
    <dgm:cxn modelId="{0217814B-37DE-6549-865E-BBEF49817E06}" srcId="{1A5072AB-85B3-E04B-A099-F1E1F55B7F0F}" destId="{2E65D27B-6B22-E44F-91B0-169A5DBCC50D}" srcOrd="0" destOrd="0" parTransId="{BFE17156-B03D-BC46-B629-D50FD12DB42E}" sibTransId="{0A865C9C-1B33-F047-B353-6484BF7F1B5C}"/>
    <dgm:cxn modelId="{7E0BF053-53C3-174B-B5C1-92C9185360A7}" srcId="{3E80DD77-7EB4-3945-A79A-A248CA724F05}" destId="{1A5072AB-85B3-E04B-A099-F1E1F55B7F0F}" srcOrd="2" destOrd="0" parTransId="{88665CB0-1EC5-FB4F-8520-7C99B6131994}" sibTransId="{8C3A5817-C38E-0946-9E7B-54B091EFFDB0}"/>
    <dgm:cxn modelId="{C3F7A37F-6762-4646-AAFE-215DC8F8423F}" type="presOf" srcId="{E30791CB-95E7-524D-9643-21EFE40DBDF4}" destId="{0D81D07F-4D52-0C41-84FB-8F34EE331F47}" srcOrd="0" destOrd="0" presId="urn:microsoft.com/office/officeart/2005/8/layout/default"/>
    <dgm:cxn modelId="{97721290-70C6-9B4F-BBBE-5F55DC29F994}" srcId="{4CA3C0B7-1835-8B43-A242-BC7DE0503BA1}" destId="{9CE1F6E9-7C5C-4C47-A589-C53C73F0C7BA}" srcOrd="0" destOrd="0" parTransId="{35739251-8D6B-8744-83BA-D04380186A80}" sibTransId="{F5088F71-015C-764B-A78D-01FCCD271E18}"/>
    <dgm:cxn modelId="{03E11494-7847-EA40-B853-FB9F8FF73FC7}" srcId="{1A5072AB-85B3-E04B-A099-F1E1F55B7F0F}" destId="{ACA1D2C1-4232-4D47-8A1E-CD8BDA703D17}" srcOrd="1" destOrd="0" parTransId="{D82A873C-A40E-D34F-A699-A76AD60E9DF8}" sibTransId="{927663B5-9A6D-0B43-AF88-1BDA895BFE65}"/>
    <dgm:cxn modelId="{3A5F3FA0-3A89-EB41-B49A-1A40EFC7511A}" srcId="{3E80DD77-7EB4-3945-A79A-A248CA724F05}" destId="{4CA3C0B7-1835-8B43-A242-BC7DE0503BA1}" srcOrd="1" destOrd="0" parTransId="{92C1E26A-8F9C-B549-94C2-691B53CF45BC}" sibTransId="{8176F3AA-F8C5-584E-9A4C-9B769B6E3D3B}"/>
    <dgm:cxn modelId="{B2E0AFAD-606A-6D4B-8571-6DC0F6839B73}" type="presOf" srcId="{A12C3E7F-4C38-944F-9890-55043F38B100}" destId="{C0A8035F-9D16-164A-A0DE-AB9D09364494}" srcOrd="0" destOrd="1" presId="urn:microsoft.com/office/officeart/2005/8/layout/default"/>
    <dgm:cxn modelId="{B443ECB8-E395-BF46-B8D4-274F8E7EE8A1}" type="presOf" srcId="{2E65D27B-6B22-E44F-91B0-169A5DBCC50D}" destId="{E2ADC91B-8E92-9B41-88BF-008A08677648}" srcOrd="0" destOrd="1" presId="urn:microsoft.com/office/officeart/2005/8/layout/default"/>
    <dgm:cxn modelId="{0B5BF9BE-2B84-764E-9A36-05320209B958}" srcId="{4E28122D-0E14-3E45-B0D8-43929E77D703}" destId="{A12C3E7F-4C38-944F-9890-55043F38B100}" srcOrd="0" destOrd="0" parTransId="{D032F98C-8766-CF43-80B2-500791289602}" sibTransId="{A3A3512F-B9A2-3949-AE7B-99BB0B813B09}"/>
    <dgm:cxn modelId="{800872C7-FCD1-E949-8A82-9111719F8312}" type="presOf" srcId="{9CE1F6E9-7C5C-4C47-A589-C53C73F0C7BA}" destId="{05EE5B91-EF78-B249-86DA-DD205425750E}" srcOrd="0" destOrd="1" presId="urn:microsoft.com/office/officeart/2005/8/layout/default"/>
    <dgm:cxn modelId="{355B01C8-D352-B947-BB65-3A6B58571B40}" type="presOf" srcId="{5E7DADE4-C842-AD4C-8320-5D16D345CB88}" destId="{31DC6826-C9BD-6540-8BD8-3BEFA06F3485}" srcOrd="0" destOrd="0" presId="urn:microsoft.com/office/officeart/2005/8/layout/default"/>
    <dgm:cxn modelId="{E18984D4-10D0-F842-ACD8-1BE4D603EBBC}" srcId="{3E80DD77-7EB4-3945-A79A-A248CA724F05}" destId="{E30791CB-95E7-524D-9643-21EFE40DBDF4}" srcOrd="4" destOrd="0" parTransId="{F35F6CDB-DAB5-FE4D-B1AC-99FCBB55B903}" sibTransId="{27C796C9-5674-5B46-A6E5-FDF7C1D5DD2E}"/>
    <dgm:cxn modelId="{66041EE1-CBB3-404B-AF3C-EB3FAD8AD41A}" type="presOf" srcId="{6EEE0C04-D8E7-744E-970D-2822EFE96FBF}" destId="{C0A8035F-9D16-164A-A0DE-AB9D09364494}" srcOrd="0" destOrd="2" presId="urn:microsoft.com/office/officeart/2005/8/layout/default"/>
    <dgm:cxn modelId="{CB6636E6-8E18-E746-88AE-8F27478F71C4}" type="presOf" srcId="{4CA3C0B7-1835-8B43-A242-BC7DE0503BA1}" destId="{05EE5B91-EF78-B249-86DA-DD205425750E}" srcOrd="0" destOrd="0" presId="urn:microsoft.com/office/officeart/2005/8/layout/default"/>
    <dgm:cxn modelId="{5A3BCEFC-01BE-604A-BD7C-3BA8B0BA16DA}" type="presOf" srcId="{4E28122D-0E14-3E45-B0D8-43929E77D703}" destId="{C0A8035F-9D16-164A-A0DE-AB9D09364494}" srcOrd="0" destOrd="0" presId="urn:microsoft.com/office/officeart/2005/8/layout/default"/>
    <dgm:cxn modelId="{8C64B184-5D19-1343-94C1-565F956B6F2B}" type="presParOf" srcId="{1F5AB86E-3EE5-BE4E-91AB-EF9530C78E38}" destId="{31DC6826-C9BD-6540-8BD8-3BEFA06F3485}" srcOrd="0" destOrd="0" presId="urn:microsoft.com/office/officeart/2005/8/layout/default"/>
    <dgm:cxn modelId="{A2C7E24E-4E77-AD4D-B048-8F49B9084CD3}" type="presParOf" srcId="{1F5AB86E-3EE5-BE4E-91AB-EF9530C78E38}" destId="{F7931953-E563-DE42-B060-8D82747F0F05}" srcOrd="1" destOrd="0" presId="urn:microsoft.com/office/officeart/2005/8/layout/default"/>
    <dgm:cxn modelId="{65907A72-83D6-8F40-B9AE-9A20756AB020}" type="presParOf" srcId="{1F5AB86E-3EE5-BE4E-91AB-EF9530C78E38}" destId="{05EE5B91-EF78-B249-86DA-DD205425750E}" srcOrd="2" destOrd="0" presId="urn:microsoft.com/office/officeart/2005/8/layout/default"/>
    <dgm:cxn modelId="{DB6C71AC-71D4-DE47-B273-448B56C57F12}" type="presParOf" srcId="{1F5AB86E-3EE5-BE4E-91AB-EF9530C78E38}" destId="{7684A964-51E9-D341-BA7A-6EBC7EEADFC5}" srcOrd="3" destOrd="0" presId="urn:microsoft.com/office/officeart/2005/8/layout/default"/>
    <dgm:cxn modelId="{19270545-B901-2241-B51D-35D7880BA276}" type="presParOf" srcId="{1F5AB86E-3EE5-BE4E-91AB-EF9530C78E38}" destId="{E2ADC91B-8E92-9B41-88BF-008A08677648}" srcOrd="4" destOrd="0" presId="urn:microsoft.com/office/officeart/2005/8/layout/default"/>
    <dgm:cxn modelId="{6AF097CA-EF3B-F94A-9F2C-2A66EF0DAA65}" type="presParOf" srcId="{1F5AB86E-3EE5-BE4E-91AB-EF9530C78E38}" destId="{6B4037A7-2A7E-D84B-9446-32A7BC607521}" srcOrd="5" destOrd="0" presId="urn:microsoft.com/office/officeart/2005/8/layout/default"/>
    <dgm:cxn modelId="{46664F3A-11F2-AA4D-9869-69BDDE362BC7}" type="presParOf" srcId="{1F5AB86E-3EE5-BE4E-91AB-EF9530C78E38}" destId="{C0A8035F-9D16-164A-A0DE-AB9D09364494}" srcOrd="6" destOrd="0" presId="urn:microsoft.com/office/officeart/2005/8/layout/default"/>
    <dgm:cxn modelId="{05D1611D-2566-E34A-93F3-BBCB7E47C0E7}" type="presParOf" srcId="{1F5AB86E-3EE5-BE4E-91AB-EF9530C78E38}" destId="{4B8126B4-E34F-4848-A5E8-A5298CE850E5}" srcOrd="7" destOrd="0" presId="urn:microsoft.com/office/officeart/2005/8/layout/default"/>
    <dgm:cxn modelId="{3D969344-3A44-5D49-BF15-E9FF0D9E98D7}" type="presParOf" srcId="{1F5AB86E-3EE5-BE4E-91AB-EF9530C78E38}" destId="{0D81D07F-4D52-0C41-84FB-8F34EE331F4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C6826-C9BD-6540-8BD8-3BEFA06F3485}">
      <dsp:nvSpPr>
        <dsp:cNvPr id="0" name=""/>
        <dsp:cNvSpPr/>
      </dsp:nvSpPr>
      <dsp:spPr>
        <a:xfrm>
          <a:off x="0" y="0"/>
          <a:ext cx="8218024" cy="9915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Inleiding</a:t>
          </a:r>
        </a:p>
        <a:p>
          <a:pPr marL="0" lvl="0" indent="0" algn="ctr" defTabSz="1066800">
            <a:lnSpc>
              <a:spcPct val="90000"/>
            </a:lnSpc>
            <a:spcBef>
              <a:spcPct val="0"/>
            </a:spcBef>
            <a:spcAft>
              <a:spcPct val="35000"/>
            </a:spcAft>
            <a:buNone/>
          </a:pPr>
          <a:r>
            <a:rPr lang="nl-NL" sz="2400" kern="1200" dirty="0"/>
            <a:t>Schrijf wie jullie zijn en hoe jullie partij heet</a:t>
          </a:r>
        </a:p>
      </dsp:txBody>
      <dsp:txXfrm>
        <a:off x="0" y="0"/>
        <a:ext cx="8218024" cy="991500"/>
      </dsp:txXfrm>
    </dsp:sp>
    <dsp:sp modelId="{05EE5B91-EF78-B249-86DA-DD205425750E}">
      <dsp:nvSpPr>
        <dsp:cNvPr id="0" name=""/>
        <dsp:cNvSpPr/>
      </dsp:nvSpPr>
      <dsp:spPr>
        <a:xfrm>
          <a:off x="93401" y="1941142"/>
          <a:ext cx="2451209" cy="1869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a:t>Standpunt 1</a:t>
          </a:r>
        </a:p>
        <a:p>
          <a:pPr marL="171450" lvl="1" indent="-171450" algn="l" defTabSz="844550">
            <a:lnSpc>
              <a:spcPct val="90000"/>
            </a:lnSpc>
            <a:spcBef>
              <a:spcPct val="0"/>
            </a:spcBef>
            <a:spcAft>
              <a:spcPct val="15000"/>
            </a:spcAft>
            <a:buChar char="•"/>
          </a:pPr>
          <a:r>
            <a:rPr lang="nl-NL" sz="1900" kern="1200"/>
            <a:t>Argument + onderbouwing</a:t>
          </a:r>
        </a:p>
        <a:p>
          <a:pPr marL="171450" lvl="1" indent="-171450" algn="l" defTabSz="844550">
            <a:lnSpc>
              <a:spcPct val="90000"/>
            </a:lnSpc>
            <a:spcBef>
              <a:spcPct val="0"/>
            </a:spcBef>
            <a:spcAft>
              <a:spcPct val="15000"/>
            </a:spcAft>
            <a:buChar char="•"/>
          </a:pPr>
          <a:r>
            <a:rPr lang="nl-NL" sz="1900" kern="1200"/>
            <a:t>(evt. tegenargument + weerlegging)</a:t>
          </a:r>
        </a:p>
      </dsp:txBody>
      <dsp:txXfrm>
        <a:off x="93401" y="1941142"/>
        <a:ext cx="2451209" cy="1869800"/>
      </dsp:txXfrm>
    </dsp:sp>
    <dsp:sp modelId="{E2ADC91B-8E92-9B41-88BF-008A08677648}">
      <dsp:nvSpPr>
        <dsp:cNvPr id="0" name=""/>
        <dsp:cNvSpPr/>
      </dsp:nvSpPr>
      <dsp:spPr>
        <a:xfrm>
          <a:off x="2914197" y="1968529"/>
          <a:ext cx="2451209" cy="1869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a:t>Standpunt 2</a:t>
          </a:r>
        </a:p>
        <a:p>
          <a:pPr marL="171450" lvl="1" indent="-171450" algn="l" defTabSz="844550">
            <a:lnSpc>
              <a:spcPct val="90000"/>
            </a:lnSpc>
            <a:spcBef>
              <a:spcPct val="0"/>
            </a:spcBef>
            <a:spcAft>
              <a:spcPct val="15000"/>
            </a:spcAft>
            <a:buChar char="•"/>
          </a:pPr>
          <a:r>
            <a:rPr lang="nl-NL" sz="1900" kern="1200" dirty="0"/>
            <a:t>Argument + onderbouwing</a:t>
          </a:r>
        </a:p>
        <a:p>
          <a:pPr marL="171450" lvl="1" indent="-171450" algn="l" defTabSz="844550">
            <a:lnSpc>
              <a:spcPct val="90000"/>
            </a:lnSpc>
            <a:spcBef>
              <a:spcPct val="0"/>
            </a:spcBef>
            <a:spcAft>
              <a:spcPct val="15000"/>
            </a:spcAft>
            <a:buChar char="•"/>
          </a:pPr>
          <a:r>
            <a:rPr lang="nl-NL" sz="1900" kern="1200"/>
            <a:t>(evt. tegenargument + weerlegging)</a:t>
          </a:r>
        </a:p>
      </dsp:txBody>
      <dsp:txXfrm>
        <a:off x="2914197" y="1968529"/>
        <a:ext cx="2451209" cy="1869800"/>
      </dsp:txXfrm>
    </dsp:sp>
    <dsp:sp modelId="{C0A8035F-9D16-164A-A0DE-AB9D09364494}">
      <dsp:nvSpPr>
        <dsp:cNvPr id="0" name=""/>
        <dsp:cNvSpPr/>
      </dsp:nvSpPr>
      <dsp:spPr>
        <a:xfrm>
          <a:off x="5777555" y="1904350"/>
          <a:ext cx="2451209" cy="1869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a:t>Standpunt 3</a:t>
          </a:r>
        </a:p>
        <a:p>
          <a:pPr marL="171450" lvl="1" indent="-171450" algn="l" defTabSz="844550">
            <a:lnSpc>
              <a:spcPct val="90000"/>
            </a:lnSpc>
            <a:spcBef>
              <a:spcPct val="0"/>
            </a:spcBef>
            <a:spcAft>
              <a:spcPct val="15000"/>
            </a:spcAft>
            <a:buChar char="•"/>
          </a:pPr>
          <a:r>
            <a:rPr lang="nl-NL" sz="1900" kern="1200"/>
            <a:t>Argument + onderbouwing</a:t>
          </a:r>
        </a:p>
        <a:p>
          <a:pPr marL="171450" lvl="1" indent="-171450" algn="l" defTabSz="844550">
            <a:lnSpc>
              <a:spcPct val="90000"/>
            </a:lnSpc>
            <a:spcBef>
              <a:spcPct val="0"/>
            </a:spcBef>
            <a:spcAft>
              <a:spcPct val="15000"/>
            </a:spcAft>
            <a:buChar char="•"/>
          </a:pPr>
          <a:r>
            <a:rPr lang="nl-NL" sz="1900" kern="1200"/>
            <a:t>(evt. tegenargument + weerlegging)</a:t>
          </a:r>
        </a:p>
      </dsp:txBody>
      <dsp:txXfrm>
        <a:off x="5777555" y="1904350"/>
        <a:ext cx="2451209" cy="1869800"/>
      </dsp:txXfrm>
    </dsp:sp>
    <dsp:sp modelId="{0D81D07F-4D52-0C41-84FB-8F34EE331F47}">
      <dsp:nvSpPr>
        <dsp:cNvPr id="0" name=""/>
        <dsp:cNvSpPr/>
      </dsp:nvSpPr>
      <dsp:spPr>
        <a:xfrm>
          <a:off x="0" y="4766413"/>
          <a:ext cx="8228752" cy="13164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Afsluiting  met 'call to action'</a:t>
          </a:r>
        </a:p>
        <a:p>
          <a:pPr marL="0" lvl="0" indent="0" algn="ctr" defTabSz="1066800">
            <a:lnSpc>
              <a:spcPct val="90000"/>
            </a:lnSpc>
            <a:spcBef>
              <a:spcPct val="0"/>
            </a:spcBef>
            <a:spcAft>
              <a:spcPct val="35000"/>
            </a:spcAft>
            <a:buNone/>
          </a:pPr>
          <a:r>
            <a:rPr lang="nl-NL" sz="2400" kern="1200"/>
            <a:t>(Stem op ons!)</a:t>
          </a:r>
        </a:p>
      </dsp:txBody>
      <dsp:txXfrm>
        <a:off x="0" y="4766413"/>
        <a:ext cx="8228752" cy="1316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C6826-C9BD-6540-8BD8-3BEFA06F3485}">
      <dsp:nvSpPr>
        <dsp:cNvPr id="0" name=""/>
        <dsp:cNvSpPr/>
      </dsp:nvSpPr>
      <dsp:spPr>
        <a:xfrm>
          <a:off x="0" y="0"/>
          <a:ext cx="5479239" cy="661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Inleiding</a:t>
          </a:r>
        </a:p>
      </dsp:txBody>
      <dsp:txXfrm>
        <a:off x="0" y="0"/>
        <a:ext cx="5479239" cy="661067"/>
      </dsp:txXfrm>
    </dsp:sp>
    <dsp:sp modelId="{05EE5B91-EF78-B249-86DA-DD205425750E}">
      <dsp:nvSpPr>
        <dsp:cNvPr id="0" name=""/>
        <dsp:cNvSpPr/>
      </dsp:nvSpPr>
      <dsp:spPr>
        <a:xfrm>
          <a:off x="62274" y="866585"/>
          <a:ext cx="1634305" cy="12466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Standpunt 1</a:t>
          </a:r>
        </a:p>
        <a:p>
          <a:pPr marL="171450" lvl="1" indent="-171450" algn="l" defTabSz="711200">
            <a:lnSpc>
              <a:spcPct val="90000"/>
            </a:lnSpc>
            <a:spcBef>
              <a:spcPct val="0"/>
            </a:spcBef>
            <a:spcAft>
              <a:spcPct val="15000"/>
            </a:spcAft>
            <a:buChar char="•"/>
          </a:pPr>
          <a:r>
            <a:rPr lang="nl-NL" sz="1600" kern="1200" dirty="0"/>
            <a:t>Argument + onderbouwing</a:t>
          </a:r>
        </a:p>
      </dsp:txBody>
      <dsp:txXfrm>
        <a:off x="62274" y="866585"/>
        <a:ext cx="1634305" cy="1246660"/>
      </dsp:txXfrm>
    </dsp:sp>
    <dsp:sp modelId="{E2ADC91B-8E92-9B41-88BF-008A08677648}">
      <dsp:nvSpPr>
        <dsp:cNvPr id="0" name=""/>
        <dsp:cNvSpPr/>
      </dsp:nvSpPr>
      <dsp:spPr>
        <a:xfrm>
          <a:off x="1942995" y="884845"/>
          <a:ext cx="1634305" cy="12466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Standpunt 2</a:t>
          </a:r>
        </a:p>
        <a:p>
          <a:pPr marL="171450" lvl="1" indent="-171450" algn="l" defTabSz="711200">
            <a:lnSpc>
              <a:spcPct val="90000"/>
            </a:lnSpc>
            <a:spcBef>
              <a:spcPct val="0"/>
            </a:spcBef>
            <a:spcAft>
              <a:spcPct val="15000"/>
            </a:spcAft>
            <a:buChar char="•"/>
          </a:pPr>
          <a:r>
            <a:rPr lang="nl-NL" sz="1600" kern="1200" dirty="0"/>
            <a:t>Argument + onderbouwing</a:t>
          </a:r>
        </a:p>
      </dsp:txBody>
      <dsp:txXfrm>
        <a:off x="1942995" y="884845"/>
        <a:ext cx="1634305" cy="1246660"/>
      </dsp:txXfrm>
    </dsp:sp>
    <dsp:sp modelId="{C0A8035F-9D16-164A-A0DE-AB9D09364494}">
      <dsp:nvSpPr>
        <dsp:cNvPr id="0" name=""/>
        <dsp:cNvSpPr/>
      </dsp:nvSpPr>
      <dsp:spPr>
        <a:xfrm>
          <a:off x="3852094" y="842054"/>
          <a:ext cx="1634305" cy="12466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Standpunt 3</a:t>
          </a:r>
        </a:p>
        <a:p>
          <a:pPr marL="171450" lvl="1" indent="-171450" algn="l" defTabSz="711200">
            <a:lnSpc>
              <a:spcPct val="90000"/>
            </a:lnSpc>
            <a:spcBef>
              <a:spcPct val="0"/>
            </a:spcBef>
            <a:spcAft>
              <a:spcPct val="15000"/>
            </a:spcAft>
            <a:buChar char="•"/>
          </a:pPr>
          <a:r>
            <a:rPr lang="nl-NL" sz="1600" kern="1200" dirty="0"/>
            <a:t>Argument + onderbouwing</a:t>
          </a:r>
        </a:p>
      </dsp:txBody>
      <dsp:txXfrm>
        <a:off x="3852094" y="842054"/>
        <a:ext cx="1634305" cy="1246660"/>
      </dsp:txXfrm>
    </dsp:sp>
    <dsp:sp modelId="{0D81D07F-4D52-0C41-84FB-8F34EE331F47}">
      <dsp:nvSpPr>
        <dsp:cNvPr id="0" name=""/>
        <dsp:cNvSpPr/>
      </dsp:nvSpPr>
      <dsp:spPr>
        <a:xfrm>
          <a:off x="4" y="2322645"/>
          <a:ext cx="5486391" cy="877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Afsluiting  met 'call to action'</a:t>
          </a:r>
        </a:p>
        <a:p>
          <a:pPr marL="0" lvl="0" indent="0" algn="ctr" defTabSz="933450">
            <a:lnSpc>
              <a:spcPct val="90000"/>
            </a:lnSpc>
            <a:spcBef>
              <a:spcPct val="0"/>
            </a:spcBef>
            <a:spcAft>
              <a:spcPct val="35000"/>
            </a:spcAft>
            <a:buNone/>
          </a:pPr>
          <a:r>
            <a:rPr lang="nl-NL" sz="2100" kern="1200"/>
            <a:t>(Stem op ons!)</a:t>
          </a:r>
        </a:p>
      </dsp:txBody>
      <dsp:txXfrm>
        <a:off x="4" y="2322645"/>
        <a:ext cx="5486391" cy="877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C6826-C9BD-6540-8BD8-3BEFA06F3485}">
      <dsp:nvSpPr>
        <dsp:cNvPr id="0" name=""/>
        <dsp:cNvSpPr/>
      </dsp:nvSpPr>
      <dsp:spPr>
        <a:xfrm>
          <a:off x="7160" y="3"/>
          <a:ext cx="5479239" cy="661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Inleiding en introductie van het standpunt</a:t>
          </a:r>
        </a:p>
      </dsp:txBody>
      <dsp:txXfrm>
        <a:off x="7160" y="3"/>
        <a:ext cx="5479239" cy="661067"/>
      </dsp:txXfrm>
    </dsp:sp>
    <dsp:sp modelId="{05EE5B91-EF78-B249-86DA-DD205425750E}">
      <dsp:nvSpPr>
        <dsp:cNvPr id="0" name=""/>
        <dsp:cNvSpPr/>
      </dsp:nvSpPr>
      <dsp:spPr>
        <a:xfrm>
          <a:off x="62274" y="866585"/>
          <a:ext cx="1634305" cy="12466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dirty="0"/>
            <a:t>Argument 1</a:t>
          </a:r>
        </a:p>
        <a:p>
          <a:pPr marL="171450" lvl="1" indent="-171450" algn="l" defTabSz="711200">
            <a:lnSpc>
              <a:spcPct val="90000"/>
            </a:lnSpc>
            <a:spcBef>
              <a:spcPct val="0"/>
            </a:spcBef>
            <a:spcAft>
              <a:spcPct val="15000"/>
            </a:spcAft>
            <a:buChar char="•"/>
          </a:pPr>
          <a:r>
            <a:rPr lang="nl-NL" sz="1600" kern="1200" dirty="0"/>
            <a:t>Onderbouwing</a:t>
          </a:r>
        </a:p>
      </dsp:txBody>
      <dsp:txXfrm>
        <a:off x="62274" y="866585"/>
        <a:ext cx="1634305" cy="1246660"/>
      </dsp:txXfrm>
    </dsp:sp>
    <dsp:sp modelId="{E2ADC91B-8E92-9B41-88BF-008A08677648}">
      <dsp:nvSpPr>
        <dsp:cNvPr id="0" name=""/>
        <dsp:cNvSpPr/>
      </dsp:nvSpPr>
      <dsp:spPr>
        <a:xfrm>
          <a:off x="1942995" y="884845"/>
          <a:ext cx="1634305" cy="12466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dirty="0"/>
            <a:t>Argument 2</a:t>
          </a:r>
        </a:p>
        <a:p>
          <a:pPr marL="171450" lvl="1" indent="-171450" algn="l" defTabSz="711200">
            <a:lnSpc>
              <a:spcPct val="90000"/>
            </a:lnSpc>
            <a:spcBef>
              <a:spcPct val="0"/>
            </a:spcBef>
            <a:spcAft>
              <a:spcPct val="15000"/>
            </a:spcAft>
            <a:buChar char="•"/>
          </a:pPr>
          <a:r>
            <a:rPr lang="nl-NL" sz="1600" kern="1200" dirty="0"/>
            <a:t>Onderbouwing</a:t>
          </a:r>
        </a:p>
      </dsp:txBody>
      <dsp:txXfrm>
        <a:off x="1942995" y="884845"/>
        <a:ext cx="1634305" cy="1246660"/>
      </dsp:txXfrm>
    </dsp:sp>
    <dsp:sp modelId="{C0A8035F-9D16-164A-A0DE-AB9D09364494}">
      <dsp:nvSpPr>
        <dsp:cNvPr id="0" name=""/>
        <dsp:cNvSpPr/>
      </dsp:nvSpPr>
      <dsp:spPr>
        <a:xfrm>
          <a:off x="3852094" y="842054"/>
          <a:ext cx="1634305" cy="12466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Standpunt 3</a:t>
          </a:r>
        </a:p>
        <a:p>
          <a:pPr marL="171450" lvl="1" indent="-171450" algn="l" defTabSz="711200">
            <a:lnSpc>
              <a:spcPct val="90000"/>
            </a:lnSpc>
            <a:spcBef>
              <a:spcPct val="0"/>
            </a:spcBef>
            <a:spcAft>
              <a:spcPct val="15000"/>
            </a:spcAft>
            <a:buChar char="•"/>
          </a:pPr>
          <a:r>
            <a:rPr lang="nl-NL" sz="1600" kern="1200" dirty="0"/>
            <a:t>Onderbouwing</a:t>
          </a:r>
        </a:p>
      </dsp:txBody>
      <dsp:txXfrm>
        <a:off x="3852094" y="842054"/>
        <a:ext cx="1634305" cy="1246660"/>
      </dsp:txXfrm>
    </dsp:sp>
    <dsp:sp modelId="{0D81D07F-4D52-0C41-84FB-8F34EE331F47}">
      <dsp:nvSpPr>
        <dsp:cNvPr id="0" name=""/>
        <dsp:cNvSpPr/>
      </dsp:nvSpPr>
      <dsp:spPr>
        <a:xfrm>
          <a:off x="0" y="2322649"/>
          <a:ext cx="5486391" cy="877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Afsluiting  en bewijs van het standpunt</a:t>
          </a:r>
        </a:p>
      </dsp:txBody>
      <dsp:txXfrm>
        <a:off x="0" y="2322649"/>
        <a:ext cx="5486391" cy="877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C6826-C9BD-6540-8BD8-3BEFA06F3485}">
      <dsp:nvSpPr>
        <dsp:cNvPr id="0" name=""/>
        <dsp:cNvSpPr/>
      </dsp:nvSpPr>
      <dsp:spPr>
        <a:xfrm>
          <a:off x="0" y="0"/>
          <a:ext cx="7694887" cy="9283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Inleiding</a:t>
          </a:r>
        </a:p>
        <a:p>
          <a:pPr marL="0" lvl="0" indent="0" algn="ctr" defTabSz="977900">
            <a:lnSpc>
              <a:spcPct val="90000"/>
            </a:lnSpc>
            <a:spcBef>
              <a:spcPct val="0"/>
            </a:spcBef>
            <a:spcAft>
              <a:spcPct val="35000"/>
            </a:spcAft>
            <a:buNone/>
          </a:pPr>
          <a:r>
            <a:rPr lang="nl-NL" sz="2200" kern="1200" dirty="0"/>
            <a:t>Schrijf wie jullie zijn en hoe jullie partij heet</a:t>
          </a:r>
        </a:p>
      </dsp:txBody>
      <dsp:txXfrm>
        <a:off x="0" y="0"/>
        <a:ext cx="7694887" cy="928383"/>
      </dsp:txXfrm>
    </dsp:sp>
    <dsp:sp modelId="{05EE5B91-EF78-B249-86DA-DD205425750E}">
      <dsp:nvSpPr>
        <dsp:cNvPr id="0" name=""/>
        <dsp:cNvSpPr/>
      </dsp:nvSpPr>
      <dsp:spPr>
        <a:xfrm>
          <a:off x="87456" y="1645694"/>
          <a:ext cx="2295172" cy="175077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Standpunt 1</a:t>
          </a:r>
        </a:p>
        <a:p>
          <a:pPr marL="171450" lvl="1" indent="-171450" algn="l" defTabSz="755650">
            <a:lnSpc>
              <a:spcPct val="90000"/>
            </a:lnSpc>
            <a:spcBef>
              <a:spcPct val="0"/>
            </a:spcBef>
            <a:spcAft>
              <a:spcPct val="15000"/>
            </a:spcAft>
            <a:buChar char="•"/>
          </a:pPr>
          <a:r>
            <a:rPr lang="nl-NL" sz="1700" kern="1200"/>
            <a:t>Argument + onderbouwing</a:t>
          </a:r>
        </a:p>
        <a:p>
          <a:pPr marL="171450" lvl="1" indent="-171450" algn="l" defTabSz="755650">
            <a:lnSpc>
              <a:spcPct val="90000"/>
            </a:lnSpc>
            <a:spcBef>
              <a:spcPct val="0"/>
            </a:spcBef>
            <a:spcAft>
              <a:spcPct val="15000"/>
            </a:spcAft>
            <a:buChar char="•"/>
          </a:pPr>
          <a:r>
            <a:rPr lang="nl-NL" sz="1700" kern="1200"/>
            <a:t>(evt. tegenargument + weerlegging)</a:t>
          </a:r>
        </a:p>
      </dsp:txBody>
      <dsp:txXfrm>
        <a:off x="87456" y="1645694"/>
        <a:ext cx="2295172" cy="1750774"/>
      </dsp:txXfrm>
    </dsp:sp>
    <dsp:sp modelId="{E2ADC91B-8E92-9B41-88BF-008A08677648}">
      <dsp:nvSpPr>
        <dsp:cNvPr id="0" name=""/>
        <dsp:cNvSpPr/>
      </dsp:nvSpPr>
      <dsp:spPr>
        <a:xfrm>
          <a:off x="2728687" y="1671338"/>
          <a:ext cx="2295172" cy="175077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Standpunt 2</a:t>
          </a:r>
        </a:p>
        <a:p>
          <a:pPr marL="171450" lvl="1" indent="-171450" algn="l" defTabSz="755650">
            <a:lnSpc>
              <a:spcPct val="90000"/>
            </a:lnSpc>
            <a:spcBef>
              <a:spcPct val="0"/>
            </a:spcBef>
            <a:spcAft>
              <a:spcPct val="15000"/>
            </a:spcAft>
            <a:buChar char="•"/>
          </a:pPr>
          <a:r>
            <a:rPr lang="nl-NL" sz="1700" kern="1200" dirty="0"/>
            <a:t>Argument + onderbouwing</a:t>
          </a:r>
        </a:p>
        <a:p>
          <a:pPr marL="171450" lvl="1" indent="-171450" algn="l" defTabSz="755650">
            <a:lnSpc>
              <a:spcPct val="90000"/>
            </a:lnSpc>
            <a:spcBef>
              <a:spcPct val="0"/>
            </a:spcBef>
            <a:spcAft>
              <a:spcPct val="15000"/>
            </a:spcAft>
            <a:buChar char="•"/>
          </a:pPr>
          <a:r>
            <a:rPr lang="nl-NL" sz="1700" kern="1200"/>
            <a:t>(evt. tegenargument + weerlegging)</a:t>
          </a:r>
        </a:p>
      </dsp:txBody>
      <dsp:txXfrm>
        <a:off x="2728687" y="1671338"/>
        <a:ext cx="2295172" cy="1750774"/>
      </dsp:txXfrm>
    </dsp:sp>
    <dsp:sp modelId="{C0A8035F-9D16-164A-A0DE-AB9D09364494}">
      <dsp:nvSpPr>
        <dsp:cNvPr id="0" name=""/>
        <dsp:cNvSpPr/>
      </dsp:nvSpPr>
      <dsp:spPr>
        <a:xfrm>
          <a:off x="5409771" y="1611243"/>
          <a:ext cx="2295172" cy="175077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Standpunt 3</a:t>
          </a:r>
        </a:p>
        <a:p>
          <a:pPr marL="171450" lvl="1" indent="-171450" algn="l" defTabSz="755650">
            <a:lnSpc>
              <a:spcPct val="90000"/>
            </a:lnSpc>
            <a:spcBef>
              <a:spcPct val="0"/>
            </a:spcBef>
            <a:spcAft>
              <a:spcPct val="15000"/>
            </a:spcAft>
            <a:buChar char="•"/>
          </a:pPr>
          <a:r>
            <a:rPr lang="nl-NL" sz="1700" kern="1200"/>
            <a:t>Argument + onderbouwing</a:t>
          </a:r>
        </a:p>
        <a:p>
          <a:pPr marL="171450" lvl="1" indent="-171450" algn="l" defTabSz="755650">
            <a:lnSpc>
              <a:spcPct val="90000"/>
            </a:lnSpc>
            <a:spcBef>
              <a:spcPct val="0"/>
            </a:spcBef>
            <a:spcAft>
              <a:spcPct val="15000"/>
            </a:spcAft>
            <a:buChar char="•"/>
          </a:pPr>
          <a:r>
            <a:rPr lang="nl-NL" sz="1700" kern="1200"/>
            <a:t>(evt. tegenargument + weerlegging)</a:t>
          </a:r>
        </a:p>
      </dsp:txBody>
      <dsp:txXfrm>
        <a:off x="5409771" y="1611243"/>
        <a:ext cx="2295172" cy="1750774"/>
      </dsp:txXfrm>
    </dsp:sp>
    <dsp:sp modelId="{0D81D07F-4D52-0C41-84FB-8F34EE331F47}">
      <dsp:nvSpPr>
        <dsp:cNvPr id="0" name=""/>
        <dsp:cNvSpPr/>
      </dsp:nvSpPr>
      <dsp:spPr>
        <a:xfrm>
          <a:off x="0" y="4119236"/>
          <a:ext cx="7704931" cy="12326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Afsluiting  met 'call to action'</a:t>
          </a:r>
        </a:p>
        <a:p>
          <a:pPr marL="0" lvl="0" indent="0" algn="ctr" defTabSz="977900">
            <a:lnSpc>
              <a:spcPct val="90000"/>
            </a:lnSpc>
            <a:spcBef>
              <a:spcPct val="0"/>
            </a:spcBef>
            <a:spcAft>
              <a:spcPct val="35000"/>
            </a:spcAft>
            <a:buNone/>
          </a:pPr>
          <a:r>
            <a:rPr lang="nl-NL" sz="2200" kern="1200"/>
            <a:t>(Stem op ons!)</a:t>
          </a:r>
        </a:p>
      </dsp:txBody>
      <dsp:txXfrm>
        <a:off x="0" y="4119236"/>
        <a:ext cx="7704931" cy="12326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32F08-3217-7E41-904F-66C928033D63}" type="datetimeFigureOut">
              <a:rPr lang="nl-NL" smtClean="0"/>
              <a:t>17-3-2025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7BEC6-C9AE-CE48-BA7F-F05581783571}" type="slidenum">
              <a:rPr lang="nl-NL" smtClean="0"/>
              <a:t>‹nr.›</a:t>
            </a:fld>
            <a:endParaRPr lang="nl-NL"/>
          </a:p>
        </p:txBody>
      </p:sp>
    </p:spTree>
    <p:extLst>
      <p:ext uri="{BB962C8B-B14F-4D97-AF65-F5344CB8AC3E}">
        <p14:creationId xmlns:p14="http://schemas.microsoft.com/office/powerpoint/2010/main" val="21157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les past bij:</a:t>
            </a: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IPC-thema </a:t>
            </a:r>
            <a:r>
              <a:rPr lang="nl-NL" sz="1800" i="1" kern="100" dirty="0">
                <a:effectLst/>
                <a:latin typeface="Aptos" panose="020B0004020202020204" pitchFamily="34" charset="0"/>
                <a:ea typeface="Aptos" panose="020B0004020202020204" pitchFamily="34" charset="0"/>
                <a:cs typeface="Times New Roman" panose="02020603050405020304" pitchFamily="18" charset="0"/>
              </a:rPr>
              <a:t>Voortrekkers van verandering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milepost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3) </a:t>
            </a: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BLINK wereld - thema's groep 7-8, pakket A </a:t>
            </a:r>
            <a:r>
              <a:rPr lang="nl-NL" sz="1800" i="1" kern="100" dirty="0">
                <a:effectLst/>
                <a:latin typeface="Aptos" panose="020B0004020202020204" pitchFamily="34" charset="0"/>
                <a:ea typeface="Aptos" panose="020B0004020202020204" pitchFamily="34" charset="0"/>
                <a:cs typeface="Times New Roman" panose="02020603050405020304" pitchFamily="18" charset="0"/>
              </a:rPr>
              <a:t>Stem op mijn partij</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Pro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Demos</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https</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prodemos.nl</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lessen over democratie</a:t>
            </a: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Als les Burgerschap over </a:t>
            </a:r>
            <a:r>
              <a:rPr lang="nl-NL" sz="1800" i="1" kern="100" dirty="0">
                <a:effectLst/>
                <a:latin typeface="Aptos" panose="020B0004020202020204" pitchFamily="34" charset="0"/>
                <a:ea typeface="Aptos" panose="020B0004020202020204" pitchFamily="34" charset="0"/>
                <a:cs typeface="Times New Roman" panose="02020603050405020304" pitchFamily="18" charset="0"/>
              </a:rPr>
              <a:t>democratische betrokkenheid</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les kan ook los gegeven worden of bijvoorbeeld ter voorbereiding op het kiezen van een klassenvertegenwoordiger.</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1</a:t>
            </a:fld>
            <a:endParaRPr lang="nl-NL"/>
          </a:p>
        </p:txBody>
      </p:sp>
    </p:spTree>
    <p:extLst>
      <p:ext uri="{BB962C8B-B14F-4D97-AF65-F5344CB8AC3E}">
        <p14:creationId xmlns:p14="http://schemas.microsoft.com/office/powerpoint/2010/main" val="243174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 meteen zijn er verkiezingen en kunnen mensen op jouw partij stemmen. Maar waarom zouden de kiezers op jouw partij stemmen? Wat zijn jouw plannen? Dat staat in het partijplan.</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12</a:t>
            </a:fld>
            <a:endParaRPr lang="nl-NL"/>
          </a:p>
        </p:txBody>
      </p:sp>
    </p:spTree>
    <p:extLst>
      <p:ext uri="{BB962C8B-B14F-4D97-AF65-F5344CB8AC3E}">
        <p14:creationId xmlns:p14="http://schemas.microsoft.com/office/powerpoint/2010/main" val="152355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je partijplan beschrijf je tenminste 3 standpunten of plannen die je belangrijk vindt.</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13</a:t>
            </a:fld>
            <a:endParaRPr lang="nl-NL"/>
          </a:p>
        </p:txBody>
      </p:sp>
    </p:spTree>
    <p:extLst>
      <p:ext uri="{BB962C8B-B14F-4D97-AF65-F5344CB8AC3E}">
        <p14:creationId xmlns:p14="http://schemas.microsoft.com/office/powerpoint/2010/main" val="149229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geeft voor ieder standpunt argumenten en onderbouwt deze met argumenten. Hiervoor gebruik je voegwoorden die passen bij een redengevend tekstverband. Na deze voegwoorden volgt namelijk een uitleg. </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14</a:t>
            </a:fld>
            <a:endParaRPr lang="nl-NL"/>
          </a:p>
        </p:txBody>
      </p:sp>
    </p:spTree>
    <p:extLst>
      <p:ext uri="{BB962C8B-B14F-4D97-AF65-F5344CB8AC3E}">
        <p14:creationId xmlns:p14="http://schemas.microsoft.com/office/powerpoint/2010/main" val="385541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3AB5D-35F7-2AAA-96AD-69952A864E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0123BB4-C781-4716-887C-67954E1E2BA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A534DC-0F1D-7B92-3C17-4E6E65CCA794}"/>
              </a:ext>
            </a:extLst>
          </p:cNvPr>
          <p:cNvSpPr>
            <a:spLocks noGrp="1"/>
          </p:cNvSpPr>
          <p:nvPr>
            <p:ph type="body" idx="1"/>
          </p:nvPr>
        </p:nvSpPr>
        <p:spPr/>
        <p:txBody>
          <a:bodyPr/>
          <a:lstStyle/>
          <a:p>
            <a:r>
              <a:rPr lang="nl-NL" dirty="0"/>
              <a:t>Een tegenargument is een soort ’aanval’ op jouw standpunt. Iemand kan bijvoorbeeld zeggen: </a:t>
            </a:r>
            <a:r>
              <a:rPr lang="nl-NL" i="1" dirty="0"/>
              <a:t>Tuinders gebruiken gif bij het verbouwen van spruitjes en dat is niet gezond</a:t>
            </a:r>
            <a:r>
              <a:rPr lang="nl-NL" dirty="0"/>
              <a:t>. Een tegenargument kun je weerleggen. Bijvoorbeeld: </a:t>
            </a:r>
            <a:r>
              <a:rPr lang="nl-NL" i="1" dirty="0"/>
              <a:t>De spruitjes die je in de winkel, op de markt of bij de groentewinkel koopt zijn veilig, anders zouden ze niet verkocht mogen worden.</a:t>
            </a:r>
            <a:endParaRPr lang="nl-NL" dirty="0"/>
          </a:p>
        </p:txBody>
      </p:sp>
      <p:sp>
        <p:nvSpPr>
          <p:cNvPr id="4" name="Tijdelijke aanduiding voor dianummer 3">
            <a:extLst>
              <a:ext uri="{FF2B5EF4-FFF2-40B4-BE49-F238E27FC236}">
                <a16:creationId xmlns:a16="http://schemas.microsoft.com/office/drawing/2014/main" id="{06060E6A-C5F8-2A77-ADA9-7E7A210FB5E0}"/>
              </a:ext>
            </a:extLst>
          </p:cNvPr>
          <p:cNvSpPr>
            <a:spLocks noGrp="1"/>
          </p:cNvSpPr>
          <p:nvPr>
            <p:ph type="sldNum" sz="quarter" idx="5"/>
          </p:nvPr>
        </p:nvSpPr>
        <p:spPr/>
        <p:txBody>
          <a:bodyPr/>
          <a:lstStyle/>
          <a:p>
            <a:fld id="{32D7BEC6-C9AE-CE48-BA7F-F05581783571}" type="slidenum">
              <a:rPr lang="nl-NL" smtClean="0"/>
              <a:t>15</a:t>
            </a:fld>
            <a:endParaRPr lang="nl-NL"/>
          </a:p>
        </p:txBody>
      </p:sp>
    </p:spTree>
    <p:extLst>
      <p:ext uri="{BB962C8B-B14F-4D97-AF65-F5344CB8AC3E}">
        <p14:creationId xmlns:p14="http://schemas.microsoft.com/office/powerpoint/2010/main" val="298074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klas het voorbeeld op het bord hardop lezen. Ga samen op zoek naar een tegenargument …</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16</a:t>
            </a:fld>
            <a:endParaRPr lang="nl-NL"/>
          </a:p>
        </p:txBody>
      </p:sp>
    </p:spTree>
    <p:extLst>
      <p:ext uri="{BB962C8B-B14F-4D97-AF65-F5344CB8AC3E}">
        <p14:creationId xmlns:p14="http://schemas.microsoft.com/office/powerpoint/2010/main" val="256865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en ga samen opzoek naar de weerlegging van dit tegenargument. </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17</a:t>
            </a:fld>
            <a:endParaRPr lang="nl-NL"/>
          </a:p>
        </p:txBody>
      </p:sp>
    </p:spTree>
    <p:extLst>
      <p:ext uri="{BB962C8B-B14F-4D97-AF65-F5344CB8AC3E}">
        <p14:creationId xmlns:p14="http://schemas.microsoft.com/office/powerpoint/2010/main" val="262997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07A33-E1C6-B63B-5C51-B9CA8B57C5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22340B-CE77-B6C2-A15F-6F31E882A7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E052E39-1DA7-86AF-B7A2-F8653707DDE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B41FC9C-9530-9E21-EF42-F74365766CD7}"/>
              </a:ext>
            </a:extLst>
          </p:cNvPr>
          <p:cNvSpPr>
            <a:spLocks noGrp="1"/>
          </p:cNvSpPr>
          <p:nvPr>
            <p:ph type="sldNum" sz="quarter" idx="5"/>
          </p:nvPr>
        </p:nvSpPr>
        <p:spPr/>
        <p:txBody>
          <a:bodyPr/>
          <a:lstStyle/>
          <a:p>
            <a:fld id="{32D7BEC6-C9AE-CE48-BA7F-F05581783571}" type="slidenum">
              <a:rPr lang="nl-NL" smtClean="0"/>
              <a:t>18</a:t>
            </a:fld>
            <a:endParaRPr lang="nl-NL"/>
          </a:p>
        </p:txBody>
      </p:sp>
    </p:spTree>
    <p:extLst>
      <p:ext uri="{BB962C8B-B14F-4D97-AF65-F5344CB8AC3E}">
        <p14:creationId xmlns:p14="http://schemas.microsoft.com/office/powerpoint/2010/main" val="118286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F4A12-55D7-CA46-DFFA-3BA7D68E0E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69AF3B-0D53-A8D0-B6B3-E293DE9852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7DC422E-4F7F-FB0E-E067-7905DBBDF021}"/>
              </a:ext>
            </a:extLst>
          </p:cNvPr>
          <p:cNvSpPr>
            <a:spLocks noGrp="1"/>
          </p:cNvSpPr>
          <p:nvPr>
            <p:ph type="body" idx="1"/>
          </p:nvPr>
        </p:nvSpPr>
        <p:spPr/>
        <p:txBody>
          <a:bodyPr/>
          <a:lstStyle/>
          <a:p>
            <a:r>
              <a:rPr lang="nl-NL" dirty="0"/>
              <a:t>Bespreek met de kinderen het doel van de tekst. Wat wil je met de tekst bereiken?</a:t>
            </a:r>
          </a:p>
          <a:p>
            <a:pPr marL="171450" indent="-171450">
              <a:buFontTx/>
              <a:buChar char="-"/>
            </a:pPr>
            <a:r>
              <a:rPr lang="nl-NL" dirty="0"/>
              <a:t>Stemmers zijn op de hoogte van je plannen.</a:t>
            </a:r>
          </a:p>
          <a:p>
            <a:pPr marL="171450" indent="-171450">
              <a:buFontTx/>
              <a:buChar char="-"/>
            </a:pPr>
            <a:r>
              <a:rPr lang="nl-NL" dirty="0"/>
              <a:t>Je wil dat zoveel mogelijk kinderen op jouw partij stemmen.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tekst moet dus niet te kort, maar zeker ook niet te lang zijn, omdat lezers anders ‘afhaken’.</a:t>
            </a:r>
          </a:p>
        </p:txBody>
      </p:sp>
      <p:sp>
        <p:nvSpPr>
          <p:cNvPr id="4" name="Tijdelijke aanduiding voor dianummer 3">
            <a:extLst>
              <a:ext uri="{FF2B5EF4-FFF2-40B4-BE49-F238E27FC236}">
                <a16:creationId xmlns:a16="http://schemas.microsoft.com/office/drawing/2014/main" id="{61050287-FD8E-0AFA-1F23-7409961D5AD0}"/>
              </a:ext>
            </a:extLst>
          </p:cNvPr>
          <p:cNvSpPr>
            <a:spLocks noGrp="1"/>
          </p:cNvSpPr>
          <p:nvPr>
            <p:ph type="sldNum" sz="quarter" idx="5"/>
          </p:nvPr>
        </p:nvSpPr>
        <p:spPr/>
        <p:txBody>
          <a:bodyPr/>
          <a:lstStyle/>
          <a:p>
            <a:fld id="{32D7BEC6-C9AE-CE48-BA7F-F05581783571}" type="slidenum">
              <a:rPr lang="nl-NL" smtClean="0"/>
              <a:t>19</a:t>
            </a:fld>
            <a:endParaRPr lang="nl-NL"/>
          </a:p>
        </p:txBody>
      </p:sp>
    </p:spTree>
    <p:extLst>
      <p:ext uri="{BB962C8B-B14F-4D97-AF65-F5344CB8AC3E}">
        <p14:creationId xmlns:p14="http://schemas.microsoft.com/office/powerpoint/2010/main" val="415824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en bespreek alvast het schema. Maak duidelijk dat het partijplan uit 25 tot 30 zinnen bestaat.</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20</a:t>
            </a:fld>
            <a:endParaRPr lang="nl-NL"/>
          </a:p>
        </p:txBody>
      </p:sp>
    </p:spTree>
    <p:extLst>
      <p:ext uri="{BB962C8B-B14F-4D97-AF65-F5344CB8AC3E}">
        <p14:creationId xmlns:p14="http://schemas.microsoft.com/office/powerpoint/2010/main" val="3918090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1C64-A6F8-1FF7-077A-598AF517DB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0546C4-E231-8DB9-2783-9501436777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4926AFF-97E7-DDB3-C868-00376AC2D2C0}"/>
              </a:ext>
            </a:extLst>
          </p:cNvPr>
          <p:cNvSpPr>
            <a:spLocks noGrp="1"/>
          </p:cNvSpPr>
          <p:nvPr>
            <p:ph type="body" idx="1"/>
          </p:nvPr>
        </p:nvSpPr>
        <p:spPr/>
        <p:txBody>
          <a:bodyPr/>
          <a:lstStyle/>
          <a:p>
            <a:r>
              <a:rPr lang="nl-NL" dirty="0"/>
              <a:t>Bespreek de begrippen </a:t>
            </a:r>
            <a:r>
              <a:rPr lang="nl-NL" i="1" dirty="0"/>
              <a:t>cursief</a:t>
            </a:r>
            <a:r>
              <a:rPr lang="nl-NL" i="0" dirty="0"/>
              <a:t> en </a:t>
            </a:r>
            <a:r>
              <a:rPr lang="nl-NL" b="1" i="0" dirty="0"/>
              <a:t>vetgedrukt</a:t>
            </a:r>
            <a:r>
              <a:rPr lang="nl-NL" b="1" i="1" dirty="0"/>
              <a:t>.</a:t>
            </a:r>
            <a:r>
              <a:rPr lang="nl-NL" b="0" i="1" dirty="0"/>
              <a:t> </a:t>
            </a:r>
            <a:r>
              <a:rPr lang="nl-NL" b="0" i="0" dirty="0"/>
              <a:t>In de teksten die de kinderen op de computer uitwerken worden de standpunten vetgedrukt. Kernwoorden worden cursief gedrukt.</a:t>
            </a:r>
            <a:endParaRPr lang="nl-NL" dirty="0"/>
          </a:p>
        </p:txBody>
      </p:sp>
      <p:sp>
        <p:nvSpPr>
          <p:cNvPr id="4" name="Tijdelijke aanduiding voor dianummer 3">
            <a:extLst>
              <a:ext uri="{FF2B5EF4-FFF2-40B4-BE49-F238E27FC236}">
                <a16:creationId xmlns:a16="http://schemas.microsoft.com/office/drawing/2014/main" id="{070EA60A-2C92-57B6-AF40-5CE53EEFD690}"/>
              </a:ext>
            </a:extLst>
          </p:cNvPr>
          <p:cNvSpPr>
            <a:spLocks noGrp="1"/>
          </p:cNvSpPr>
          <p:nvPr>
            <p:ph type="sldNum" sz="quarter" idx="5"/>
          </p:nvPr>
        </p:nvSpPr>
        <p:spPr/>
        <p:txBody>
          <a:bodyPr/>
          <a:lstStyle/>
          <a:p>
            <a:fld id="{32D7BEC6-C9AE-CE48-BA7F-F05581783571}" type="slidenum">
              <a:rPr lang="nl-NL" smtClean="0"/>
              <a:t>21</a:t>
            </a:fld>
            <a:endParaRPr lang="nl-NL"/>
          </a:p>
        </p:txBody>
      </p:sp>
    </p:spTree>
    <p:extLst>
      <p:ext uri="{BB962C8B-B14F-4D97-AF65-F5344CB8AC3E}">
        <p14:creationId xmlns:p14="http://schemas.microsoft.com/office/powerpoint/2010/main" val="241022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0BE12-7FBD-FFCE-853B-108EB73F35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544B1BE-E272-7304-0FED-6D5E27AE0D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286913-8DD6-CB01-883C-298E61294CC4}"/>
              </a:ext>
            </a:extLst>
          </p:cNvPr>
          <p:cNvSpPr>
            <a:spLocks noGrp="1"/>
          </p:cNvSpPr>
          <p:nvPr>
            <p:ph type="body" idx="1"/>
          </p:nvPr>
        </p:nvSpPr>
        <p:spPr/>
        <p:txBody>
          <a:bodyPr/>
          <a:lstStyle/>
          <a:p>
            <a:pPr algn="l" fontAlgn="base"/>
            <a:r>
              <a:rPr lang="nl-NL" sz="1800" b="0" i="0" u="none" strike="noStrike" dirty="0">
                <a:solidFill>
                  <a:srgbClr val="000000"/>
                </a:solidFill>
                <a:effectLst/>
                <a:latin typeface="Arial" panose="020B0604020202020204" pitchFamily="34" charset="0"/>
              </a:rPr>
              <a:t>Bespreek wat de leerlingen gaan doen. Pas aan op de eigen situatie.</a:t>
            </a:r>
          </a:p>
        </p:txBody>
      </p:sp>
      <p:sp>
        <p:nvSpPr>
          <p:cNvPr id="4" name="Tijdelijke aanduiding voor dianummer 3">
            <a:extLst>
              <a:ext uri="{FF2B5EF4-FFF2-40B4-BE49-F238E27FC236}">
                <a16:creationId xmlns:a16="http://schemas.microsoft.com/office/drawing/2014/main" id="{69F278C8-035C-1A07-2F8F-19CF7CA2BC2C}"/>
              </a:ext>
            </a:extLst>
          </p:cNvPr>
          <p:cNvSpPr>
            <a:spLocks noGrp="1"/>
          </p:cNvSpPr>
          <p:nvPr>
            <p:ph type="sldNum" sz="quarter" idx="5"/>
          </p:nvPr>
        </p:nvSpPr>
        <p:spPr/>
        <p:txBody>
          <a:bodyPr/>
          <a:lstStyle/>
          <a:p>
            <a:fld id="{32D7BEC6-C9AE-CE48-BA7F-F05581783571}" type="slidenum">
              <a:rPr lang="nl-NL" smtClean="0"/>
              <a:t>3</a:t>
            </a:fld>
            <a:endParaRPr lang="nl-NL"/>
          </a:p>
        </p:txBody>
      </p:sp>
    </p:spTree>
    <p:extLst>
      <p:ext uri="{BB962C8B-B14F-4D97-AF65-F5344CB8AC3E}">
        <p14:creationId xmlns:p14="http://schemas.microsoft.com/office/powerpoint/2010/main" val="57497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lay-out is HOE de tekst op papier of het scherm staat. De lay-out moet passend bij het doel (zoveel mogelijk stemmers vinden voor jouw partij) en het publiek (mensen die straks gaan stemmen). Dat betekent dat het geheel er netjes, verzorgd en rustig uitziet.</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22</a:t>
            </a:fld>
            <a:endParaRPr lang="nl-NL"/>
          </a:p>
        </p:txBody>
      </p:sp>
    </p:spTree>
    <p:extLst>
      <p:ext uri="{BB962C8B-B14F-4D97-AF65-F5344CB8AC3E}">
        <p14:creationId xmlns:p14="http://schemas.microsoft.com/office/powerpoint/2010/main" val="3238252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  schema past het best bij een partijplan? </a:t>
            </a:r>
          </a:p>
          <a:p>
            <a:endParaRPr lang="nl-NL" dirty="0"/>
          </a:p>
          <a:p>
            <a:r>
              <a:rPr lang="nl-NL" dirty="0"/>
              <a:t>Schema 1: Een standpunt met verschillende argumenten en onderbouwingen van de argumenten</a:t>
            </a:r>
          </a:p>
          <a:p>
            <a:endParaRPr lang="nl-NL" dirty="0"/>
          </a:p>
          <a:p>
            <a:r>
              <a:rPr lang="nl-NL" dirty="0"/>
              <a:t>Schema 2: Meerdere standpunten en argumenten + onderbouwing van de argumenten. </a:t>
            </a:r>
          </a:p>
          <a:p>
            <a:endParaRPr lang="nl-NL" dirty="0"/>
          </a:p>
          <a:p>
            <a:r>
              <a:rPr lang="nl-NL" dirty="0"/>
              <a:t>Antwoord: het tweede schema, want een partijplan heeft meerdere standpunten.</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23</a:t>
            </a:fld>
            <a:endParaRPr lang="nl-NL"/>
          </a:p>
        </p:txBody>
      </p:sp>
    </p:spTree>
    <p:extLst>
      <p:ext uri="{BB962C8B-B14F-4D97-AF65-F5344CB8AC3E}">
        <p14:creationId xmlns:p14="http://schemas.microsoft.com/office/powerpoint/2010/main" val="1700983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 de werkbladen uit. Bespreek opdracht 1 t/m 5 met behulp van dit scherm. De overige opdrachten komen de volgende les aan de orde.</a:t>
            </a:r>
          </a:p>
          <a:p>
            <a:endParaRPr lang="nl-NL" dirty="0"/>
          </a:p>
          <a:p>
            <a:pPr marL="342900" indent="-342900">
              <a:buAutoNum type="arabicParen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Zorg dat je iets gemeenschappelijks kunt schrijven hier. Bijvoorbeeld: we houden allemaal van de natuur. Of we zijn allemaal heel sportief.</a:t>
            </a:r>
          </a:p>
          <a:p>
            <a:pPr marL="342900" indent="-342900">
              <a:buAutoNum type="arabicParenR"/>
            </a:pP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aren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Zorg dat de plannen realistisch en haalbaar zijn. Het moet echt kunnen. Als je logisch nadenkt, snap je dat een zwembad op het dak van school echt niet gaat gebeuren.</a:t>
            </a:r>
          </a:p>
          <a:p>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arenR" startAt="3"/>
            </a:pPr>
            <a:r>
              <a:rPr lang="nl-NL" kern="100" dirty="0">
                <a:latin typeface="Aptos" panose="020B0004020202020204" pitchFamily="34" charset="0"/>
                <a:cs typeface="Times New Roman" panose="02020603050405020304" pitchFamily="18" charset="0"/>
              </a:rPr>
              <a:t>Dit hoeft nog niet uitgewerkt in argumenten. Het gaat nu alleen nog maar over het opdoen van ideeën.</a:t>
            </a:r>
          </a:p>
          <a:p>
            <a:pPr marL="342900" lvl="0" indent="-342900">
              <a:buFont typeface="+mj-lt"/>
              <a:buAutoNum type="arabicParenR" startAt="3"/>
            </a:pP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arenR" startAt="3"/>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Verzin een leuke en passende partijnaam. Zorg dat de partijnaam past bij wie jullie zijn en wat jullie plannen zijn. </a:t>
            </a:r>
          </a:p>
          <a:p>
            <a:pPr marL="342900" lvl="0" indent="-342900">
              <a:buFont typeface="+mj-lt"/>
              <a:buAutoNum type="arabicParenR" startAt="3"/>
            </a:pP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arenR" startAt="3"/>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Wat is de afkorting van jullie partijnaam?</a:t>
            </a:r>
          </a:p>
          <a:p>
            <a:endParaRPr lang="nl-NL" dirty="0"/>
          </a:p>
          <a:p>
            <a:r>
              <a:rPr lang="nl-NL" dirty="0"/>
              <a:t>Laat de kinderen het blad in hun groepje maken. Ondersteun groepjes die vastlopen door tips te geven. Benadruk dat dit een brainstormfase is en dat het nog niet perfect hoeft. Zorg wel dat alle groepjes drie plannen hebben bedacht.</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arenR" startAt="3"/>
            </a:pP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24</a:t>
            </a:fld>
            <a:endParaRPr lang="nl-NL"/>
          </a:p>
        </p:txBody>
      </p:sp>
    </p:spTree>
    <p:extLst>
      <p:ext uri="{BB962C8B-B14F-4D97-AF65-F5344CB8AC3E}">
        <p14:creationId xmlns:p14="http://schemas.microsoft.com/office/powerpoint/2010/main" val="1936652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E9E-19DF-52FE-B2ED-5089D57C80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67323F7-D057-2B58-5E4D-01F9EFD3FC3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E67782-8D7F-1E34-4815-52C7AAB9EE04}"/>
              </a:ext>
            </a:extLst>
          </p:cNvPr>
          <p:cNvSpPr>
            <a:spLocks noGrp="1"/>
          </p:cNvSpPr>
          <p:nvPr>
            <p:ph type="body" idx="1"/>
          </p:nvPr>
        </p:nvSpPr>
        <p:spPr/>
        <p:txBody>
          <a:bodyPr/>
          <a:lstStyle/>
          <a:p>
            <a:pPr algn="l" fontAlgn="base"/>
            <a:r>
              <a:rPr lang="nl-NL" sz="1800" b="0" i="0" u="none" strike="noStrike" dirty="0">
                <a:solidFill>
                  <a:srgbClr val="000000"/>
                </a:solidFill>
                <a:effectLst/>
                <a:latin typeface="Arial" panose="020B0604020202020204" pitchFamily="34" charset="0"/>
              </a:rPr>
              <a:t>Herhaal wat de leerlingen gaan doen.</a:t>
            </a:r>
          </a:p>
        </p:txBody>
      </p:sp>
      <p:sp>
        <p:nvSpPr>
          <p:cNvPr id="4" name="Tijdelijke aanduiding voor dianummer 3">
            <a:extLst>
              <a:ext uri="{FF2B5EF4-FFF2-40B4-BE49-F238E27FC236}">
                <a16:creationId xmlns:a16="http://schemas.microsoft.com/office/drawing/2014/main" id="{CEDA8D50-A4BE-E62F-3262-B5B62FAFF13F}"/>
              </a:ext>
            </a:extLst>
          </p:cNvPr>
          <p:cNvSpPr>
            <a:spLocks noGrp="1"/>
          </p:cNvSpPr>
          <p:nvPr>
            <p:ph type="sldNum" sz="quarter" idx="5"/>
          </p:nvPr>
        </p:nvSpPr>
        <p:spPr/>
        <p:txBody>
          <a:bodyPr/>
          <a:lstStyle/>
          <a:p>
            <a:fld id="{32D7BEC6-C9AE-CE48-BA7F-F05581783571}" type="slidenum">
              <a:rPr lang="nl-NL" smtClean="0"/>
              <a:t>26</a:t>
            </a:fld>
            <a:endParaRPr lang="nl-NL"/>
          </a:p>
        </p:txBody>
      </p:sp>
    </p:spTree>
    <p:extLst>
      <p:ext uri="{BB962C8B-B14F-4D97-AF65-F5344CB8AC3E}">
        <p14:creationId xmlns:p14="http://schemas.microsoft.com/office/powerpoint/2010/main" val="342989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38D07-7E4A-558C-2671-39FDF34FDE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C1C63AF-A44A-E15D-9AE8-DC9850DD3C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89D78A-F1A4-F106-0790-20072E3488F5}"/>
              </a:ext>
            </a:extLst>
          </p:cNvPr>
          <p:cNvSpPr>
            <a:spLocks noGrp="1"/>
          </p:cNvSpPr>
          <p:nvPr>
            <p:ph type="body" idx="1"/>
          </p:nvPr>
        </p:nvSpPr>
        <p:spPr/>
        <p:txBody>
          <a:bodyPr/>
          <a:lstStyle/>
          <a:p>
            <a:r>
              <a:rPr lang="nl-NL" dirty="0"/>
              <a:t>Herhaal het doel van de schrijfopdracht.</a:t>
            </a:r>
          </a:p>
        </p:txBody>
      </p:sp>
      <p:sp>
        <p:nvSpPr>
          <p:cNvPr id="4" name="Tijdelijke aanduiding voor dianummer 3">
            <a:extLst>
              <a:ext uri="{FF2B5EF4-FFF2-40B4-BE49-F238E27FC236}">
                <a16:creationId xmlns:a16="http://schemas.microsoft.com/office/drawing/2014/main" id="{315AC89F-9966-8803-A196-27CE41CE7A51}"/>
              </a:ext>
            </a:extLst>
          </p:cNvPr>
          <p:cNvSpPr>
            <a:spLocks noGrp="1"/>
          </p:cNvSpPr>
          <p:nvPr>
            <p:ph type="sldNum" sz="quarter" idx="5"/>
          </p:nvPr>
        </p:nvSpPr>
        <p:spPr/>
        <p:txBody>
          <a:bodyPr/>
          <a:lstStyle/>
          <a:p>
            <a:fld id="{32D7BEC6-C9AE-CE48-BA7F-F05581783571}" type="slidenum">
              <a:rPr lang="nl-NL" smtClean="0"/>
              <a:t>27</a:t>
            </a:fld>
            <a:endParaRPr lang="nl-NL"/>
          </a:p>
        </p:txBody>
      </p:sp>
    </p:spTree>
    <p:extLst>
      <p:ext uri="{BB962C8B-B14F-4D97-AF65-F5344CB8AC3E}">
        <p14:creationId xmlns:p14="http://schemas.microsoft.com/office/powerpoint/2010/main" val="291366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26CF9-E4DE-B265-B5D4-59BB6FE68E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A27482A-5D29-F9ED-F532-79C45E94AEE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8B357A-29FB-5BA6-B1DD-653093E46828}"/>
              </a:ext>
            </a:extLst>
          </p:cNvPr>
          <p:cNvSpPr>
            <a:spLocks noGrp="1"/>
          </p:cNvSpPr>
          <p:nvPr>
            <p:ph type="body" idx="1"/>
          </p:nvPr>
        </p:nvSpPr>
        <p:spPr/>
        <p:txBody>
          <a:bodyPr/>
          <a:lstStyle/>
          <a:p>
            <a:r>
              <a:rPr lang="nl-NL" dirty="0"/>
              <a:t>Herhaal de opdracht.</a:t>
            </a:r>
          </a:p>
        </p:txBody>
      </p:sp>
      <p:sp>
        <p:nvSpPr>
          <p:cNvPr id="4" name="Tijdelijke aanduiding voor dianummer 3">
            <a:extLst>
              <a:ext uri="{FF2B5EF4-FFF2-40B4-BE49-F238E27FC236}">
                <a16:creationId xmlns:a16="http://schemas.microsoft.com/office/drawing/2014/main" id="{3D741414-1FA5-1AA5-53FD-B3A84A843B4F}"/>
              </a:ext>
            </a:extLst>
          </p:cNvPr>
          <p:cNvSpPr>
            <a:spLocks noGrp="1"/>
          </p:cNvSpPr>
          <p:nvPr>
            <p:ph type="sldNum" sz="quarter" idx="5"/>
          </p:nvPr>
        </p:nvSpPr>
        <p:spPr/>
        <p:txBody>
          <a:bodyPr/>
          <a:lstStyle/>
          <a:p>
            <a:fld id="{32D7BEC6-C9AE-CE48-BA7F-F05581783571}" type="slidenum">
              <a:rPr lang="nl-NL" smtClean="0"/>
              <a:t>28</a:t>
            </a:fld>
            <a:endParaRPr lang="nl-NL"/>
          </a:p>
        </p:txBody>
      </p:sp>
    </p:spTree>
    <p:extLst>
      <p:ext uri="{BB962C8B-B14F-4D97-AF65-F5344CB8AC3E}">
        <p14:creationId xmlns:p14="http://schemas.microsoft.com/office/powerpoint/2010/main" val="286016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van het werkblad opdracht 6.</a:t>
            </a:r>
          </a:p>
          <a:p>
            <a:r>
              <a:rPr lang="nl-NL" dirty="0"/>
              <a:t>Lees de tekst klassikaal hardop voor. Lees de tekst daarna klassikaal hardop. Lees de tekst nogmaals voor. </a:t>
            </a:r>
          </a:p>
          <a:p>
            <a:endParaRPr lang="nl-NL" dirty="0"/>
          </a:p>
          <a:p>
            <a:r>
              <a:rPr lang="nl-NL" dirty="0"/>
              <a:t>Demonstreer de opbouw van de tekst door hardop te denken (</a:t>
            </a:r>
            <a:r>
              <a:rPr lang="nl-NL" dirty="0" err="1"/>
              <a:t>modelen</a:t>
            </a:r>
            <a:r>
              <a:rPr lang="nl-NL" dirty="0"/>
              <a:t>):</a:t>
            </a:r>
          </a:p>
          <a:p>
            <a:pPr marL="171450" indent="-171450">
              <a:buFontTx/>
              <a:buChar char="-"/>
            </a:pPr>
            <a:r>
              <a:rPr lang="nl-NL" dirty="0"/>
              <a:t>In de inleiding lees ik wie het partijplan hebben geschreven en waarom.</a:t>
            </a:r>
          </a:p>
          <a:p>
            <a:pPr marL="171450" indent="-171450">
              <a:buFontTx/>
              <a:buChar char="-"/>
            </a:pPr>
            <a:r>
              <a:rPr lang="nl-NL" dirty="0"/>
              <a:t>In de kern van de tekst lees ik drie standpunten. Ieder standpunt heeft een argumenten en een onderbouwing met voorbeelden en uitleg. </a:t>
            </a:r>
          </a:p>
          <a:p>
            <a:pPr marL="171450" indent="-171450">
              <a:buFontTx/>
              <a:buChar char="-"/>
            </a:pPr>
            <a:r>
              <a:rPr lang="nl-NL" dirty="0"/>
              <a:t>Het derde standpunt heeft ook een tegenargument. Kijk maar: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Nu zul je zeggen: Leraren verdienen al heel veel geld</a:t>
            </a:r>
            <a:r>
              <a:rPr lang="nl-NL" dirty="0"/>
              <a:t>.” </a:t>
            </a:r>
          </a:p>
          <a:p>
            <a:pPr marL="171450" indent="-171450">
              <a:buFontTx/>
              <a:buChar char="-"/>
            </a:pPr>
            <a:r>
              <a:rPr lang="nl-NL" dirty="0"/>
              <a:t>Dit tegenargument wordt weerlegd in het stukje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Helaas stoppen t/m hoog tijd, dat lesgeven wordt beloond!”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De laatste alinea is het slot. Dit is een korte samenvatting van de hele tekst. Het slot bevat een </a:t>
            </a:r>
            <a:r>
              <a:rPr lang="nl-NL" sz="1200" i="1" kern="100" dirty="0">
                <a:effectLst/>
                <a:latin typeface="Aptos" panose="020B0004020202020204" pitchFamily="34" charset="0"/>
                <a:ea typeface="Aptos" panose="020B0004020202020204" pitchFamily="34" charset="0"/>
                <a:cs typeface="Times New Roman" panose="02020603050405020304" pitchFamily="18" charset="0"/>
              </a:rPr>
              <a:t>call-</a:t>
            </a:r>
            <a:r>
              <a:rPr lang="nl-NL" sz="1200" i="1" kern="100" dirty="0" err="1">
                <a:effectLst/>
                <a:latin typeface="Aptos" panose="020B0004020202020204" pitchFamily="34" charset="0"/>
                <a:ea typeface="Aptos" panose="020B0004020202020204" pitchFamily="34" charset="0"/>
                <a:cs typeface="Times New Roman" panose="02020603050405020304" pitchFamily="18" charset="0"/>
              </a:rPr>
              <a:t>to</a:t>
            </a:r>
            <a:r>
              <a:rPr lang="nl-NL" sz="1200" i="1" kern="100" dirty="0">
                <a:effectLst/>
                <a:latin typeface="Aptos" panose="020B0004020202020204" pitchFamily="34" charset="0"/>
                <a:ea typeface="Aptos" panose="020B0004020202020204" pitchFamily="34" charset="0"/>
                <a:cs typeface="Times New Roman" panose="02020603050405020304" pitchFamily="18" charset="0"/>
              </a:rPr>
              <a:t>-action</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De schrijvers willen namelijk dat ik op 1 april ga stemmen op hun partij.</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29</a:t>
            </a:fld>
            <a:endParaRPr lang="nl-NL"/>
          </a:p>
        </p:txBody>
      </p:sp>
    </p:spTree>
    <p:extLst>
      <p:ext uri="{BB962C8B-B14F-4D97-AF65-F5344CB8AC3E}">
        <p14:creationId xmlns:p14="http://schemas.microsoft.com/office/powerpoint/2010/main" val="8630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77EBC-A0F3-FF4D-5290-F3A066B3B7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8A1BCD-3055-CDA0-6D2C-821D2774927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2350C5-0F0C-1E6A-221D-D22ACC0079A3}"/>
              </a:ext>
            </a:extLst>
          </p:cNvPr>
          <p:cNvSpPr>
            <a:spLocks noGrp="1"/>
          </p:cNvSpPr>
          <p:nvPr>
            <p:ph type="body" idx="1"/>
          </p:nvPr>
        </p:nvSpPr>
        <p:spPr/>
        <p:txBody>
          <a:bodyPr/>
          <a:lstStyle/>
          <a:p>
            <a:r>
              <a:rPr lang="nl-NL" dirty="0"/>
              <a:t>Verdeel de groep in tweetallen. De leerlingen schrijven de woorden op de juiste plaats in de tekst. Vertel dat ze stukjes mogen arceren of onderstrepen en vervolgens betreffend woord in de marge kunnen schrijven. Doe 1 of 2 woorden voor.</a:t>
            </a:r>
          </a:p>
        </p:txBody>
      </p:sp>
      <p:sp>
        <p:nvSpPr>
          <p:cNvPr id="4" name="Tijdelijke aanduiding voor dianummer 3">
            <a:extLst>
              <a:ext uri="{FF2B5EF4-FFF2-40B4-BE49-F238E27FC236}">
                <a16:creationId xmlns:a16="http://schemas.microsoft.com/office/drawing/2014/main" id="{1DCAC682-EBB3-2E97-0943-C2CAE8315FDA}"/>
              </a:ext>
            </a:extLst>
          </p:cNvPr>
          <p:cNvSpPr>
            <a:spLocks noGrp="1"/>
          </p:cNvSpPr>
          <p:nvPr>
            <p:ph type="sldNum" sz="quarter" idx="5"/>
          </p:nvPr>
        </p:nvSpPr>
        <p:spPr/>
        <p:txBody>
          <a:bodyPr/>
          <a:lstStyle/>
          <a:p>
            <a:fld id="{32D7BEC6-C9AE-CE48-BA7F-F05581783571}" type="slidenum">
              <a:rPr lang="nl-NL" smtClean="0"/>
              <a:t>30</a:t>
            </a:fld>
            <a:endParaRPr lang="nl-NL"/>
          </a:p>
        </p:txBody>
      </p:sp>
    </p:spTree>
    <p:extLst>
      <p:ext uri="{BB962C8B-B14F-4D97-AF65-F5344CB8AC3E}">
        <p14:creationId xmlns:p14="http://schemas.microsoft.com/office/powerpoint/2010/main" val="2922207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521DE-EE89-1DC3-4431-9D55E8C9FC3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4614F1-BB23-8203-71AE-301B55658B6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9C3942-F258-5D6C-1217-F753928E63C9}"/>
              </a:ext>
            </a:extLst>
          </p:cNvPr>
          <p:cNvSpPr>
            <a:spLocks noGrp="1"/>
          </p:cNvSpPr>
          <p:nvPr>
            <p:ph type="body" idx="1"/>
          </p:nvPr>
        </p:nvSpPr>
        <p:spPr/>
        <p:txBody>
          <a:bodyPr/>
          <a:lstStyle/>
          <a:p>
            <a:r>
              <a:rPr lang="nl-NL" dirty="0"/>
              <a:t>Bespreek de uitwerking (dit is een voorbeeld).</a:t>
            </a:r>
          </a:p>
          <a:p>
            <a:endParaRPr lang="nl-NL" dirty="0"/>
          </a:p>
        </p:txBody>
      </p:sp>
      <p:sp>
        <p:nvSpPr>
          <p:cNvPr id="4" name="Tijdelijke aanduiding voor dianummer 3">
            <a:extLst>
              <a:ext uri="{FF2B5EF4-FFF2-40B4-BE49-F238E27FC236}">
                <a16:creationId xmlns:a16="http://schemas.microsoft.com/office/drawing/2014/main" id="{702E647A-32AE-4395-3011-A08BE4219889}"/>
              </a:ext>
            </a:extLst>
          </p:cNvPr>
          <p:cNvSpPr>
            <a:spLocks noGrp="1"/>
          </p:cNvSpPr>
          <p:nvPr>
            <p:ph type="sldNum" sz="quarter" idx="5"/>
          </p:nvPr>
        </p:nvSpPr>
        <p:spPr/>
        <p:txBody>
          <a:bodyPr/>
          <a:lstStyle/>
          <a:p>
            <a:fld id="{32D7BEC6-C9AE-CE48-BA7F-F05581783571}" type="slidenum">
              <a:rPr lang="nl-NL" smtClean="0"/>
              <a:t>31</a:t>
            </a:fld>
            <a:endParaRPr lang="nl-NL"/>
          </a:p>
        </p:txBody>
      </p:sp>
    </p:spTree>
    <p:extLst>
      <p:ext uri="{BB962C8B-B14F-4D97-AF65-F5344CB8AC3E}">
        <p14:creationId xmlns:p14="http://schemas.microsoft.com/office/powerpoint/2010/main" val="2531166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C13F8-C6EF-4DF4-D40F-3C192215A50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73442C-8644-B340-4D4E-71AF9068AD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CB0C35A-7687-C1D6-94F0-77F88AF5C95D}"/>
              </a:ext>
            </a:extLst>
          </p:cNvPr>
          <p:cNvSpPr>
            <a:spLocks noGrp="1"/>
          </p:cNvSpPr>
          <p:nvPr>
            <p:ph type="body" idx="1"/>
          </p:nvPr>
        </p:nvSpPr>
        <p:spPr/>
        <p:txBody>
          <a:bodyPr/>
          <a:lstStyle/>
          <a:p>
            <a:r>
              <a:rPr lang="nl-NL" dirty="0"/>
              <a:t>Bespreek nogmaals het schema dat de leerlingen zo gaan invullen. Leg uit dat de leerlingen het schema in steekwoorden invullen.</a:t>
            </a:r>
          </a:p>
        </p:txBody>
      </p:sp>
      <p:sp>
        <p:nvSpPr>
          <p:cNvPr id="4" name="Tijdelijke aanduiding voor dianummer 3">
            <a:extLst>
              <a:ext uri="{FF2B5EF4-FFF2-40B4-BE49-F238E27FC236}">
                <a16:creationId xmlns:a16="http://schemas.microsoft.com/office/drawing/2014/main" id="{29F8F447-FF49-330D-8965-F31A10FD610C}"/>
              </a:ext>
            </a:extLst>
          </p:cNvPr>
          <p:cNvSpPr>
            <a:spLocks noGrp="1"/>
          </p:cNvSpPr>
          <p:nvPr>
            <p:ph type="sldNum" sz="quarter" idx="5"/>
          </p:nvPr>
        </p:nvSpPr>
        <p:spPr/>
        <p:txBody>
          <a:bodyPr/>
          <a:lstStyle/>
          <a:p>
            <a:fld id="{32D7BEC6-C9AE-CE48-BA7F-F05581783571}" type="slidenum">
              <a:rPr lang="nl-NL" smtClean="0"/>
              <a:t>32</a:t>
            </a:fld>
            <a:endParaRPr lang="nl-NL"/>
          </a:p>
        </p:txBody>
      </p:sp>
    </p:spTree>
    <p:extLst>
      <p:ext uri="{BB962C8B-B14F-4D97-AF65-F5344CB8AC3E}">
        <p14:creationId xmlns:p14="http://schemas.microsoft.com/office/powerpoint/2010/main" val="192132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8365E-E2C0-5243-E5BB-FCEF8EA6E1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5F3A2B-037A-6794-E566-72EDF90332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775A60B-AD62-5AD5-0598-9F86A4E6BE5E}"/>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800" b="0" i="0" u="none" strike="noStrike" dirty="0">
                <a:solidFill>
                  <a:srgbClr val="000000"/>
                </a:solidFill>
                <a:effectLst/>
                <a:latin typeface="Arial" panose="020B0604020202020204" pitchFamily="34" charset="0"/>
              </a:rPr>
              <a:t>Fris (indien nodig) eerder opgedane kennis op of leg de begrippen uit. Als leerlingen dit nog lastig vinden, is dat niet erg. Later in de les gaan ze hiermee oefenen. </a:t>
            </a:r>
          </a:p>
          <a:p>
            <a:pPr algn="l" fontAlgn="base"/>
            <a:endParaRPr lang="nl-NL" sz="1800" b="0" i="0" u="none" strike="noStrike" dirty="0">
              <a:solidFill>
                <a:srgbClr val="000000"/>
              </a:solidFill>
              <a:effectLst/>
              <a:latin typeface="Arial" panose="020B0604020202020204" pitchFamily="34" charset="0"/>
            </a:endParaRPr>
          </a:p>
        </p:txBody>
      </p:sp>
      <p:sp>
        <p:nvSpPr>
          <p:cNvPr id="4" name="Tijdelijke aanduiding voor dianummer 3">
            <a:extLst>
              <a:ext uri="{FF2B5EF4-FFF2-40B4-BE49-F238E27FC236}">
                <a16:creationId xmlns:a16="http://schemas.microsoft.com/office/drawing/2014/main" id="{62CC7E44-DF00-4B26-17AD-F245B22AE80E}"/>
              </a:ext>
            </a:extLst>
          </p:cNvPr>
          <p:cNvSpPr>
            <a:spLocks noGrp="1"/>
          </p:cNvSpPr>
          <p:nvPr>
            <p:ph type="sldNum" sz="quarter" idx="5"/>
          </p:nvPr>
        </p:nvSpPr>
        <p:spPr/>
        <p:txBody>
          <a:bodyPr/>
          <a:lstStyle/>
          <a:p>
            <a:fld id="{32D7BEC6-C9AE-CE48-BA7F-F05581783571}" type="slidenum">
              <a:rPr lang="nl-NL" smtClean="0"/>
              <a:t>5</a:t>
            </a:fld>
            <a:endParaRPr lang="nl-NL"/>
          </a:p>
        </p:txBody>
      </p:sp>
    </p:spTree>
    <p:extLst>
      <p:ext uri="{BB962C8B-B14F-4D97-AF65-F5344CB8AC3E}">
        <p14:creationId xmlns:p14="http://schemas.microsoft.com/office/powerpoint/2010/main" val="230708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veelgebruikte voegwoorden bij redengevend tekstverband. </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33</a:t>
            </a:fld>
            <a:endParaRPr lang="nl-NL"/>
          </a:p>
        </p:txBody>
      </p:sp>
    </p:spTree>
    <p:extLst>
      <p:ext uri="{BB962C8B-B14F-4D97-AF65-F5344CB8AC3E}">
        <p14:creationId xmlns:p14="http://schemas.microsoft.com/office/powerpoint/2010/main" val="3882896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leerlingen gaan het schema invullen. Ieder standpunt heeft één of meerdere argumenten. Stimuleer de leerlingen om de voegwoorden af te wisselen. Laat bij één standpunt ook een tegenargument verzinnen. Als de leerlingen dit lastig vinden, geef dan voorbeelden:</a:t>
            </a:r>
          </a:p>
          <a:p>
            <a:pPr marL="342900" lvl="0" indent="-342900">
              <a:lnSpc>
                <a:spcPct val="107000"/>
              </a:lnSpc>
              <a:spcAft>
                <a:spcPts val="800"/>
              </a:spcAft>
              <a:buFont typeface="Times New Roman" panose="02020603050405020304" pitchFamily="18" charset="0"/>
              <a:buChar char="-"/>
              <a:tabLst>
                <a:tab pos="228600" algn="l"/>
              </a:tabLs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“Nu denk je misschien dat …, maar …”</a:t>
            </a:r>
          </a:p>
          <a:p>
            <a:pPr marL="342900" lvl="0" indent="-342900">
              <a:lnSpc>
                <a:spcPct val="107000"/>
              </a:lnSpc>
              <a:spcAft>
                <a:spcPts val="800"/>
              </a:spcAft>
              <a:buFont typeface="Times New Roman" panose="02020603050405020304" pitchFamily="18" charset="0"/>
              <a:buChar char="-"/>
              <a:tabLst>
                <a:tab pos="228600" algn="l"/>
              </a:tabLst>
            </a:pPr>
            <a:r>
              <a:rPr lang="nl-NL" sz="1800" kern="100">
                <a:effectLst/>
                <a:latin typeface="Aptos" panose="020B0004020202020204" pitchFamily="34" charset="0"/>
                <a:ea typeface="Aptos" panose="020B0004020202020204" pitchFamily="34" charset="0"/>
                <a:cs typeface="Times New Roman" panose="02020603050405020304" pitchFamily="18" charset="0"/>
              </a:rPr>
              <a:t>“Een nadeel van ons plan zou kunnen zijn dat …, maar … ”</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34</a:t>
            </a:fld>
            <a:endParaRPr lang="nl-NL"/>
          </a:p>
        </p:txBody>
      </p:sp>
    </p:spTree>
    <p:extLst>
      <p:ext uri="{BB962C8B-B14F-4D97-AF65-F5344CB8AC3E}">
        <p14:creationId xmlns:p14="http://schemas.microsoft.com/office/powerpoint/2010/main" val="2768513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35</a:t>
            </a:fld>
            <a:endParaRPr lang="nl-NL"/>
          </a:p>
        </p:txBody>
      </p:sp>
    </p:spTree>
    <p:extLst>
      <p:ext uri="{BB962C8B-B14F-4D97-AF65-F5344CB8AC3E}">
        <p14:creationId xmlns:p14="http://schemas.microsoft.com/office/powerpoint/2010/main" val="2653318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CB8CD-7DAE-B4F8-CF6D-AF20F5B2AC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0D621ED-FD21-EA15-92A3-2B6DF096945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B74E2E1-DC34-8C36-32C9-DC0994C14F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enkele leerlingen vertellen over hun ingevulde schema.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Tip: scan enkele ingevulde schema’s en projecteer deze op het bord.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tijd om het schema aan te vullen en/of te verbeteren.</a:t>
            </a:r>
          </a:p>
        </p:txBody>
      </p:sp>
      <p:sp>
        <p:nvSpPr>
          <p:cNvPr id="4" name="Tijdelijke aanduiding voor dianummer 3">
            <a:extLst>
              <a:ext uri="{FF2B5EF4-FFF2-40B4-BE49-F238E27FC236}">
                <a16:creationId xmlns:a16="http://schemas.microsoft.com/office/drawing/2014/main" id="{A3724AE7-D760-C487-A479-5AB8B252ABD9}"/>
              </a:ext>
            </a:extLst>
          </p:cNvPr>
          <p:cNvSpPr>
            <a:spLocks noGrp="1"/>
          </p:cNvSpPr>
          <p:nvPr>
            <p:ph type="sldNum" sz="quarter" idx="5"/>
          </p:nvPr>
        </p:nvSpPr>
        <p:spPr/>
        <p:txBody>
          <a:bodyPr/>
          <a:lstStyle/>
          <a:p>
            <a:fld id="{32D7BEC6-C9AE-CE48-BA7F-F05581783571}" type="slidenum">
              <a:rPr lang="nl-NL" smtClean="0"/>
              <a:t>36</a:t>
            </a:fld>
            <a:endParaRPr lang="nl-NL"/>
          </a:p>
        </p:txBody>
      </p:sp>
    </p:spTree>
    <p:extLst>
      <p:ext uri="{BB962C8B-B14F-4D97-AF65-F5344CB8AC3E}">
        <p14:creationId xmlns:p14="http://schemas.microsoft.com/office/powerpoint/2010/main" val="2961226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leerlingen werken het ingevulde schema uit tot een eerste versie. Aanbevolen wordt, om iedere leerling een eigen betoog te laten schrijven op papier. Zij laten deze versie reviseren door een klasgenoot:</a:t>
            </a:r>
          </a:p>
          <a:p>
            <a:pPr marL="285750" indent="-285750">
              <a:buFontTx/>
              <a:buChar char="-"/>
            </a:pPr>
            <a:r>
              <a:rPr lang="nl-NL" b="0" dirty="0">
                <a:solidFill>
                  <a:schemeClr val="tx2">
                    <a:lumMod val="50000"/>
                    <a:lumOff val="50000"/>
                  </a:schemeClr>
                </a:solidFill>
              </a:rPr>
              <a:t>Lopen alle zinnen goed?</a:t>
            </a:r>
          </a:p>
          <a:p>
            <a:pPr marL="285750" indent="-285750">
              <a:buFontTx/>
              <a:buChar char="-"/>
            </a:pPr>
            <a:r>
              <a:rPr lang="nl-NL" b="0" dirty="0">
                <a:solidFill>
                  <a:schemeClr val="tx2">
                    <a:lumMod val="50000"/>
                    <a:lumOff val="50000"/>
                  </a:schemeClr>
                </a:solidFill>
              </a:rPr>
              <a:t>Heeft ieder standpunt een argument?</a:t>
            </a:r>
          </a:p>
          <a:p>
            <a:pPr marL="285750" indent="-285750">
              <a:buFontTx/>
              <a:buChar char="-"/>
            </a:pPr>
            <a:r>
              <a:rPr lang="nl-NL" b="0" dirty="0">
                <a:solidFill>
                  <a:schemeClr val="tx2">
                    <a:lumMod val="50000"/>
                    <a:lumOff val="50000"/>
                  </a:schemeClr>
                </a:solidFill>
              </a:rPr>
              <a:t>Is er bij één van de standpunten ook een tegenargument?</a:t>
            </a:r>
          </a:p>
          <a:p>
            <a:pPr marL="285750" indent="-285750">
              <a:buFontTx/>
              <a:buChar char="-"/>
            </a:pPr>
            <a:r>
              <a:rPr lang="nl-NL" b="0" dirty="0">
                <a:solidFill>
                  <a:schemeClr val="tx2">
                    <a:lumMod val="50000"/>
                    <a:lumOff val="50000"/>
                  </a:schemeClr>
                </a:solidFill>
              </a:rPr>
              <a:t>Zijn er spelfouten?</a:t>
            </a:r>
          </a:p>
          <a:p>
            <a:endParaRPr lang="nl-NL" dirty="0"/>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37</a:t>
            </a:fld>
            <a:endParaRPr lang="nl-NL"/>
          </a:p>
        </p:txBody>
      </p:sp>
    </p:spTree>
    <p:extLst>
      <p:ext uri="{BB962C8B-B14F-4D97-AF65-F5344CB8AC3E}">
        <p14:creationId xmlns:p14="http://schemas.microsoft.com/office/powerpoint/2010/main" val="1427228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1198E-D4F3-9124-04F9-CABFECF426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9069D7-FEB2-4120-97BE-FB73502420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3F2F50B-D208-AD99-FC82-89797AFC26A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25B7A9E-95E8-924D-C175-DA3422B48060}"/>
              </a:ext>
            </a:extLst>
          </p:cNvPr>
          <p:cNvSpPr>
            <a:spLocks noGrp="1"/>
          </p:cNvSpPr>
          <p:nvPr>
            <p:ph type="sldNum" sz="quarter" idx="5"/>
          </p:nvPr>
        </p:nvSpPr>
        <p:spPr/>
        <p:txBody>
          <a:bodyPr/>
          <a:lstStyle/>
          <a:p>
            <a:fld id="{32D7BEC6-C9AE-CE48-BA7F-F05581783571}" type="slidenum">
              <a:rPr lang="nl-NL" smtClean="0"/>
              <a:t>38</a:t>
            </a:fld>
            <a:endParaRPr lang="nl-NL"/>
          </a:p>
        </p:txBody>
      </p:sp>
    </p:spTree>
    <p:extLst>
      <p:ext uri="{BB962C8B-B14F-4D97-AF65-F5344CB8AC3E}">
        <p14:creationId xmlns:p14="http://schemas.microsoft.com/office/powerpoint/2010/main" val="1955949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BE5CC-2F19-A4DA-3441-E1713B029B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48C91A-4693-0EC2-EECF-AFB0059D77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D148545-69E2-1DA9-A3B8-2D2F4CE210AD}"/>
              </a:ext>
            </a:extLst>
          </p:cNvPr>
          <p:cNvSpPr>
            <a:spLocks noGrp="1"/>
          </p:cNvSpPr>
          <p:nvPr>
            <p:ph type="body" idx="1"/>
          </p:nvPr>
        </p:nvSpPr>
        <p:spPr/>
        <p:txBody>
          <a:bodyPr/>
          <a:lstStyle/>
          <a:p>
            <a:pPr>
              <a:lnSpc>
                <a:spcPct val="107000"/>
              </a:lnSpc>
              <a:spcAft>
                <a:spcPts val="800"/>
              </a:spcAft>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Laat de eindversies in groepjes uitwerken op de computer. Leg uit en demonstreer vooraf hoe leerlingen kopjes vetgedrukt en kernwoorden cursief kunnen maken</a:t>
            </a:r>
            <a:r>
              <a:rPr lang="nl-NL" sz="18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1800" dirty="0">
                <a:effectLst/>
                <a:latin typeface="Aptos" panose="020B0004020202020204" pitchFamily="34" charset="0"/>
                <a:ea typeface="Aptos" panose="020B0004020202020204" pitchFamily="34" charset="0"/>
                <a:cs typeface="Times New Roman" panose="02020603050405020304" pitchFamily="18" charset="0"/>
              </a:rPr>
              <a:t>Maak afspraken over printen en/of delen van het document.</a:t>
            </a:r>
            <a:r>
              <a:rPr lang="nl-NL" dirty="0">
                <a:effectLst/>
              </a:rPr>
              <a:t> </a:t>
            </a:r>
            <a:endParaRPr lang="nl-NL" dirty="0"/>
          </a:p>
        </p:txBody>
      </p:sp>
      <p:sp>
        <p:nvSpPr>
          <p:cNvPr id="4" name="Tijdelijke aanduiding voor dianummer 3">
            <a:extLst>
              <a:ext uri="{FF2B5EF4-FFF2-40B4-BE49-F238E27FC236}">
                <a16:creationId xmlns:a16="http://schemas.microsoft.com/office/drawing/2014/main" id="{4DB1A0EF-E876-D687-0AF2-18931892FC3F}"/>
              </a:ext>
            </a:extLst>
          </p:cNvPr>
          <p:cNvSpPr>
            <a:spLocks noGrp="1"/>
          </p:cNvSpPr>
          <p:nvPr>
            <p:ph type="sldNum" sz="quarter" idx="5"/>
          </p:nvPr>
        </p:nvSpPr>
        <p:spPr/>
        <p:txBody>
          <a:bodyPr/>
          <a:lstStyle/>
          <a:p>
            <a:fld id="{32D7BEC6-C9AE-CE48-BA7F-F05581783571}" type="slidenum">
              <a:rPr lang="nl-NL" smtClean="0"/>
              <a:t>39</a:t>
            </a:fld>
            <a:endParaRPr lang="nl-NL"/>
          </a:p>
        </p:txBody>
      </p:sp>
    </p:spTree>
    <p:extLst>
      <p:ext uri="{BB962C8B-B14F-4D97-AF65-F5344CB8AC3E}">
        <p14:creationId xmlns:p14="http://schemas.microsoft.com/office/powerpoint/2010/main" val="2699469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666DC-9A42-955C-C4A0-47BE640444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671E33-6E9A-9395-1B2A-70CCF2B92A5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7ADA38B-C82B-955E-0BE0-7DE20CE65B23}"/>
              </a:ext>
            </a:extLst>
          </p:cNvPr>
          <p:cNvSpPr>
            <a:spLocks noGrp="1"/>
          </p:cNvSpPr>
          <p:nvPr>
            <p:ph type="body" idx="1"/>
          </p:nvPr>
        </p:nvSpPr>
        <p:spPr/>
        <p:txBody>
          <a:bodyPr/>
          <a:lstStyle/>
          <a:p>
            <a:r>
              <a:rPr lang="nl-NL" dirty="0"/>
              <a:t>Als de leerlingen klaar zijn met hun partijplan, kunnen ze individueel of in hun groepje een verkiezingsposter maken. Bespreek de overeenkomsten en verschillen tussen een partijplan en een verkiezingsposter.</a:t>
            </a:r>
          </a:p>
          <a:p>
            <a:pPr>
              <a:buNone/>
            </a:pPr>
            <a:br>
              <a:rPr lang="nl-NL" dirty="0"/>
            </a:br>
            <a:r>
              <a:rPr lang="nl-NL" sz="1800" kern="100" dirty="0">
                <a:effectLst/>
                <a:latin typeface="Aptos" panose="020B0004020202020204" pitchFamily="34" charset="0"/>
                <a:ea typeface="Aptos" panose="020B0004020202020204" pitchFamily="34" charset="0"/>
                <a:cs typeface="Times New Roman" panose="02020603050405020304" pitchFamily="18" charset="0"/>
              </a:rPr>
              <a:t>Verschillen:</a:t>
            </a:r>
          </a:p>
          <a:p>
            <a:pPr>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Een partijplan bevat veel tekst, een verkiezingsposter weinig.</a:t>
            </a:r>
          </a:p>
          <a:p>
            <a:pPr>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In een partijplan staan alle standpunten. In een verkiezingsposter alleen de belangrijkste.</a:t>
            </a:r>
          </a:p>
          <a:p>
            <a:pPr>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In een partijplan staat uitgebreide informatie. In een verkiezingsposter staat het motto of de leus centraal, waarin alle standpunten zijn samengevat.</a:t>
            </a:r>
          </a:p>
          <a:p>
            <a:pPr>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Overeenkomsten:</a:t>
            </a:r>
          </a:p>
          <a:p>
            <a:pPr>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Naam van de partij</a:t>
            </a:r>
          </a:p>
          <a:p>
            <a:pPr>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Doel van de partij</a:t>
            </a:r>
          </a:p>
          <a:p>
            <a:r>
              <a:rPr lang="nl-NL" sz="1800" kern="100" dirty="0">
                <a:effectLst/>
                <a:latin typeface="Aptos" panose="020B0004020202020204" pitchFamily="34" charset="0"/>
                <a:ea typeface="Aptos" panose="020B0004020202020204" pitchFamily="34" charset="0"/>
                <a:cs typeface="Times New Roman" panose="02020603050405020304" pitchFamily="18" charset="0"/>
              </a:rPr>
              <a:t>- Call-</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to</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-action</a:t>
            </a:r>
          </a:p>
        </p:txBody>
      </p:sp>
      <p:sp>
        <p:nvSpPr>
          <p:cNvPr id="4" name="Tijdelijke aanduiding voor dianummer 3">
            <a:extLst>
              <a:ext uri="{FF2B5EF4-FFF2-40B4-BE49-F238E27FC236}">
                <a16:creationId xmlns:a16="http://schemas.microsoft.com/office/drawing/2014/main" id="{A663F89E-2CC0-7F3A-D8E0-8C6D204951F6}"/>
              </a:ext>
            </a:extLst>
          </p:cNvPr>
          <p:cNvSpPr>
            <a:spLocks noGrp="1"/>
          </p:cNvSpPr>
          <p:nvPr>
            <p:ph type="sldNum" sz="quarter" idx="5"/>
          </p:nvPr>
        </p:nvSpPr>
        <p:spPr/>
        <p:txBody>
          <a:bodyPr/>
          <a:lstStyle/>
          <a:p>
            <a:fld id="{32D7BEC6-C9AE-CE48-BA7F-F05581783571}" type="slidenum">
              <a:rPr lang="nl-NL" smtClean="0"/>
              <a:t>40</a:t>
            </a:fld>
            <a:endParaRPr lang="nl-NL"/>
          </a:p>
        </p:txBody>
      </p:sp>
    </p:spTree>
    <p:extLst>
      <p:ext uri="{BB962C8B-B14F-4D97-AF65-F5344CB8AC3E}">
        <p14:creationId xmlns:p14="http://schemas.microsoft.com/office/powerpoint/2010/main" val="1502952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41</a:t>
            </a:fld>
            <a:endParaRPr lang="nl-NL"/>
          </a:p>
        </p:txBody>
      </p:sp>
    </p:spTree>
    <p:extLst>
      <p:ext uri="{BB962C8B-B14F-4D97-AF65-F5344CB8AC3E}">
        <p14:creationId xmlns:p14="http://schemas.microsoft.com/office/powerpoint/2010/main" val="1428906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012C8-3695-933B-612F-65079E4EA12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7D538B-4916-40CB-F70A-A3EB47F3A2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A8A622-CC20-12EF-ABE6-3695B551756D}"/>
              </a:ext>
            </a:extLst>
          </p:cNvPr>
          <p:cNvSpPr>
            <a:spLocks noGrp="1"/>
          </p:cNvSpPr>
          <p:nvPr>
            <p:ph type="body" idx="1"/>
          </p:nvPr>
        </p:nvSpPr>
        <p:spPr/>
        <p:txBody>
          <a:bodyPr/>
          <a:lstStyle/>
          <a:p>
            <a:r>
              <a:rPr lang="nl-NL" dirty="0"/>
              <a:t>Blik terug op het doel van de schrijfopdracht en laat de leerlingen hierop reflecteren.</a:t>
            </a:r>
          </a:p>
        </p:txBody>
      </p:sp>
      <p:sp>
        <p:nvSpPr>
          <p:cNvPr id="4" name="Tijdelijke aanduiding voor dianummer 3">
            <a:extLst>
              <a:ext uri="{FF2B5EF4-FFF2-40B4-BE49-F238E27FC236}">
                <a16:creationId xmlns:a16="http://schemas.microsoft.com/office/drawing/2014/main" id="{A4C4AADB-C6A2-3336-DC70-03250B70824B}"/>
              </a:ext>
            </a:extLst>
          </p:cNvPr>
          <p:cNvSpPr>
            <a:spLocks noGrp="1"/>
          </p:cNvSpPr>
          <p:nvPr>
            <p:ph type="sldNum" sz="quarter" idx="5"/>
          </p:nvPr>
        </p:nvSpPr>
        <p:spPr/>
        <p:txBody>
          <a:bodyPr/>
          <a:lstStyle/>
          <a:p>
            <a:fld id="{32D7BEC6-C9AE-CE48-BA7F-F05581783571}" type="slidenum">
              <a:rPr lang="nl-NL" smtClean="0"/>
              <a:t>42</a:t>
            </a:fld>
            <a:endParaRPr lang="nl-NL"/>
          </a:p>
        </p:txBody>
      </p:sp>
    </p:spTree>
    <p:extLst>
      <p:ext uri="{BB962C8B-B14F-4D97-AF65-F5344CB8AC3E}">
        <p14:creationId xmlns:p14="http://schemas.microsoft.com/office/powerpoint/2010/main" val="22043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endParaRPr lang="nl-NL" sz="1800" b="0" i="0" u="none" strike="noStrike" dirty="0">
              <a:solidFill>
                <a:srgbClr val="000000"/>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6</a:t>
            </a:fld>
            <a:endParaRPr lang="nl-NL"/>
          </a:p>
        </p:txBody>
      </p:sp>
    </p:spTree>
    <p:extLst>
      <p:ext uri="{BB962C8B-B14F-4D97-AF65-F5344CB8AC3E}">
        <p14:creationId xmlns:p14="http://schemas.microsoft.com/office/powerpoint/2010/main" val="1957871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8934D-5178-0B57-3997-1E6945EB30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E077EFE-4922-E8D2-6564-DFB41D56E4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A67187-24BC-67A4-088F-1B681B7CF24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0EB636F-4C83-8BF1-0579-B3C90633F784}"/>
              </a:ext>
            </a:extLst>
          </p:cNvPr>
          <p:cNvSpPr>
            <a:spLocks noGrp="1"/>
          </p:cNvSpPr>
          <p:nvPr>
            <p:ph type="sldNum" sz="quarter" idx="5"/>
          </p:nvPr>
        </p:nvSpPr>
        <p:spPr/>
        <p:txBody>
          <a:bodyPr/>
          <a:lstStyle/>
          <a:p>
            <a:fld id="{32D7BEC6-C9AE-CE48-BA7F-F05581783571}" type="slidenum">
              <a:rPr lang="nl-NL" smtClean="0"/>
              <a:t>43</a:t>
            </a:fld>
            <a:endParaRPr lang="nl-NL"/>
          </a:p>
        </p:txBody>
      </p:sp>
    </p:spTree>
    <p:extLst>
      <p:ext uri="{BB962C8B-B14F-4D97-AF65-F5344CB8AC3E}">
        <p14:creationId xmlns:p14="http://schemas.microsoft.com/office/powerpoint/2010/main" val="301265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 samen met de leerlingen het doel van de schrijfopdracht.</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7</a:t>
            </a:fld>
            <a:endParaRPr lang="nl-NL"/>
          </a:p>
        </p:txBody>
      </p:sp>
    </p:spTree>
    <p:extLst>
      <p:ext uri="{BB962C8B-B14F-4D97-AF65-F5344CB8AC3E}">
        <p14:creationId xmlns:p14="http://schemas.microsoft.com/office/powerpoint/2010/main" val="185109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woorden </a:t>
            </a:r>
            <a:r>
              <a:rPr lang="nl-NL" i="1" dirty="0"/>
              <a:t>standpunt</a:t>
            </a:r>
            <a:r>
              <a:rPr lang="nl-NL" dirty="0"/>
              <a:t> (hoe jij over iets denkt) en </a:t>
            </a:r>
            <a:r>
              <a:rPr lang="nl-NL" i="1" dirty="0"/>
              <a:t>argument </a:t>
            </a:r>
            <a:r>
              <a:rPr lang="nl-NL" dirty="0"/>
              <a:t>(</a:t>
            </a:r>
            <a:r>
              <a:rPr lang="nl-NL" b="0" i="0" u="none" strike="noStrike" dirty="0">
                <a:solidFill>
                  <a:srgbClr val="000000"/>
                </a:solidFill>
                <a:effectLst/>
                <a:latin typeface="-apple-system"/>
              </a:rPr>
              <a:t>De redenen dat jij er zo over denkt).</a:t>
            </a:r>
            <a:endParaRPr lang="nl-NL" dirty="0"/>
          </a:p>
          <a:p>
            <a:r>
              <a:rPr lang="nl-NL" dirty="0"/>
              <a:t> Leg de link met </a:t>
            </a:r>
            <a:r>
              <a:rPr lang="nl-NL" i="1" dirty="0"/>
              <a:t>mening</a:t>
            </a:r>
            <a:r>
              <a:rPr lang="nl-NL" dirty="0"/>
              <a:t> (iets wat je vindt) en argument (waarom je dat vindt).</a:t>
            </a:r>
            <a:endParaRPr lang="nl-NL" i="1" dirty="0"/>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8</a:t>
            </a:fld>
            <a:endParaRPr lang="nl-NL"/>
          </a:p>
        </p:txBody>
      </p:sp>
    </p:spTree>
    <p:extLst>
      <p:ext uri="{BB962C8B-B14F-4D97-AF65-F5344CB8AC3E}">
        <p14:creationId xmlns:p14="http://schemas.microsoft.com/office/powerpoint/2010/main" val="252896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9</a:t>
            </a:fld>
            <a:endParaRPr lang="nl-NL"/>
          </a:p>
        </p:txBody>
      </p:sp>
    </p:spTree>
    <p:extLst>
      <p:ext uri="{BB962C8B-B14F-4D97-AF65-F5344CB8AC3E}">
        <p14:creationId xmlns:p14="http://schemas.microsoft.com/office/powerpoint/2010/main" val="294017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Leg uit dat een </a:t>
            </a:r>
            <a:r>
              <a:rPr lang="nl-NL" b="0" i="1" u="none" strike="noStrike" dirty="0">
                <a:solidFill>
                  <a:srgbClr val="444444"/>
                </a:solidFill>
                <a:effectLst/>
                <a:latin typeface="open_sansregular"/>
              </a:rPr>
              <a:t>standpunt</a:t>
            </a:r>
            <a:r>
              <a:rPr lang="nl-NL" b="0" i="0" u="none" strike="noStrike" dirty="0">
                <a:solidFill>
                  <a:srgbClr val="444444"/>
                </a:solidFill>
                <a:effectLst/>
                <a:latin typeface="open_sansregular"/>
              </a:rPr>
              <a:t> net iets verder gaat dan een mening, omdat het de bedoeling is dat het leidt tot een actie.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u="none" strike="noStrike" dirty="0">
              <a:solidFill>
                <a:srgbClr val="444444"/>
              </a:solidFill>
              <a:effectLst/>
              <a:latin typeface="open_sansregular"/>
            </a:endParaRPr>
          </a:p>
          <a:p>
            <a:pPr marL="0" indent="0">
              <a:buNone/>
            </a:pPr>
            <a:r>
              <a:rPr lang="nl-NL" sz="1200" b="0" i="1" u="none" strike="noStrike" dirty="0">
                <a:solidFill>
                  <a:srgbClr val="444444"/>
                </a:solidFill>
                <a:effectLst/>
                <a:latin typeface="open_sansregular"/>
              </a:rPr>
              <a:t>Ik vind spruitjes niet lekker (mening), want ze smaken bitter (argument). </a:t>
            </a:r>
          </a:p>
          <a:p>
            <a:pPr marL="0" indent="0">
              <a:buNone/>
            </a:pPr>
            <a:endParaRPr lang="nl-NL" sz="1200" i="1" dirty="0">
              <a:solidFill>
                <a:srgbClr val="444444"/>
              </a:solidFill>
              <a:latin typeface="open_sansregular"/>
            </a:endParaRPr>
          </a:p>
          <a:p>
            <a:pPr marL="0" indent="0">
              <a:buNone/>
            </a:pPr>
            <a:r>
              <a:rPr lang="nl-NL" sz="1200" b="0" i="1" u="none" strike="noStrike" dirty="0">
                <a:solidFill>
                  <a:srgbClr val="444444"/>
                </a:solidFill>
                <a:effectLst/>
                <a:latin typeface="open_sansregular"/>
              </a:rPr>
              <a:t>Ik vind dat alle kinderen hun bord met spruitjes moeten leegeten (standpunt), omdat spruitjes erg gezond zijn (argument).</a:t>
            </a:r>
          </a:p>
          <a:p>
            <a:pPr marL="0" indent="0">
              <a:buNone/>
            </a:pPr>
            <a:endParaRPr lang="nl-NL" sz="1200" b="0" i="1" u="none" strike="noStrike" dirty="0">
              <a:solidFill>
                <a:srgbClr val="444444"/>
              </a:solidFill>
              <a:effectLst/>
              <a:latin typeface="open_sansregular"/>
            </a:endParaRPr>
          </a:p>
          <a:p>
            <a:pPr marL="0" indent="0">
              <a:buNone/>
            </a:pPr>
            <a:r>
              <a:rPr lang="nl-NL" sz="1200" b="0" i="0" u="none" strike="noStrike" dirty="0">
                <a:solidFill>
                  <a:srgbClr val="444444"/>
                </a:solidFill>
                <a:effectLst/>
                <a:latin typeface="open_sansregular"/>
              </a:rPr>
              <a:t>De schrijver vindt spruitjes zelf niet lekker, maar heeft wel als standpunt dat alle kinderen hun bord met spruitjes moeten leegeten. Dit vraagt om een actie. De schrijver beargumenteert zijn standpunt. Spruitjes zijn namelijk erg gezond.</a:t>
            </a:r>
            <a:endParaRPr lang="nl-NL"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u="none" strike="noStrike" dirty="0">
              <a:solidFill>
                <a:srgbClr val="444444"/>
              </a:solidFill>
              <a:effectLst/>
              <a:latin typeface="open_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u="none" strike="noStrike" dirty="0">
                <a:solidFill>
                  <a:srgbClr val="444444"/>
                </a:solidFill>
                <a:effectLst/>
                <a:latin typeface="open_sansregular"/>
              </a:rPr>
              <a:t> </a:t>
            </a:r>
            <a:r>
              <a:rPr lang="nl-NL" b="0" i="1" u="none" strike="noStrike" dirty="0">
                <a:solidFill>
                  <a:srgbClr val="444444"/>
                </a:solidFill>
                <a:effectLst/>
                <a:latin typeface="open_sansregular"/>
              </a:rPr>
              <a:t>Standpunt</a:t>
            </a:r>
            <a:r>
              <a:rPr lang="nl-NL" b="0" i="0" u="none" strike="noStrike" dirty="0">
                <a:solidFill>
                  <a:srgbClr val="444444"/>
                </a:solidFill>
                <a:effectLst/>
                <a:latin typeface="open_sansregular"/>
              </a:rPr>
              <a:t> wordt vaak gebruikt in een debat of discussie. Je kunt een standpunt innemen, dat ingaat tegen je eigen mening. Zie voorbeeld.</a:t>
            </a:r>
            <a:endParaRPr lang="nl-NL" dirty="0"/>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10</a:t>
            </a:fld>
            <a:endParaRPr lang="nl-NL"/>
          </a:p>
        </p:txBody>
      </p:sp>
    </p:spTree>
    <p:extLst>
      <p:ext uri="{BB962C8B-B14F-4D97-AF65-F5344CB8AC3E}">
        <p14:creationId xmlns:p14="http://schemas.microsoft.com/office/powerpoint/2010/main" val="213916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 samen de opdracht door. De uitleg volgt hierna.</a:t>
            </a:r>
          </a:p>
        </p:txBody>
      </p:sp>
      <p:sp>
        <p:nvSpPr>
          <p:cNvPr id="4" name="Tijdelijke aanduiding voor dianummer 3"/>
          <p:cNvSpPr>
            <a:spLocks noGrp="1"/>
          </p:cNvSpPr>
          <p:nvPr>
            <p:ph type="sldNum" sz="quarter" idx="5"/>
          </p:nvPr>
        </p:nvSpPr>
        <p:spPr/>
        <p:txBody>
          <a:bodyPr/>
          <a:lstStyle/>
          <a:p>
            <a:fld id="{32D7BEC6-C9AE-CE48-BA7F-F05581783571}" type="slidenum">
              <a:rPr lang="nl-NL" smtClean="0"/>
              <a:t>11</a:t>
            </a:fld>
            <a:endParaRPr lang="nl-NL"/>
          </a:p>
        </p:txBody>
      </p:sp>
    </p:spTree>
    <p:extLst>
      <p:ext uri="{BB962C8B-B14F-4D97-AF65-F5344CB8AC3E}">
        <p14:creationId xmlns:p14="http://schemas.microsoft.com/office/powerpoint/2010/main" val="65922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35B9A-182D-4B16-44B7-73296A92FCA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813CB5-F8CC-7213-0FBA-1B763F288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EC54F3C-52F1-08A2-F144-B44A329666D0}"/>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5" name="Tijdelijke aanduiding voor voettekst 4">
            <a:extLst>
              <a:ext uri="{FF2B5EF4-FFF2-40B4-BE49-F238E27FC236}">
                <a16:creationId xmlns:a16="http://schemas.microsoft.com/office/drawing/2014/main" id="{02E3D4A7-01D8-47E3-A99F-94C2D556AF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7522F6-9A33-0ED8-FC34-401FB1A17D81}"/>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178933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FCD65-899E-90B8-ABE6-0CA711071A1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B1714EF-D2FB-045D-A287-98D9C61438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75E49B-A015-9BCA-0292-AA7B345BF7B0}"/>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5" name="Tijdelijke aanduiding voor voettekst 4">
            <a:extLst>
              <a:ext uri="{FF2B5EF4-FFF2-40B4-BE49-F238E27FC236}">
                <a16:creationId xmlns:a16="http://schemas.microsoft.com/office/drawing/2014/main" id="{61DF4FE5-CE07-09B7-5085-C954A1A8F2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6E9248-E949-1689-6275-914CCF630BBF}"/>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388829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A04B78-7479-0243-8FC4-E0796E9D46F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8377B41-5BCD-9908-E1E3-DB962456D14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03C605-022C-0947-C36A-5A32B3B2DDE9}"/>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5" name="Tijdelijke aanduiding voor voettekst 4">
            <a:extLst>
              <a:ext uri="{FF2B5EF4-FFF2-40B4-BE49-F238E27FC236}">
                <a16:creationId xmlns:a16="http://schemas.microsoft.com/office/drawing/2014/main" id="{3144175E-B155-F396-A074-F9AFD23D62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B09962-ABE4-FBD0-D1C5-DB80D5A6BB2E}"/>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181555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F68CE-51E5-B867-B3F7-8865FB62604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E73DAF9-A542-6E6E-A3C3-4CF9A01689E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54CB4C-F0A5-2BDF-0D10-5C1ECEC51913}"/>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5" name="Tijdelijke aanduiding voor voettekst 4">
            <a:extLst>
              <a:ext uri="{FF2B5EF4-FFF2-40B4-BE49-F238E27FC236}">
                <a16:creationId xmlns:a16="http://schemas.microsoft.com/office/drawing/2014/main" id="{BD2DDB22-BB33-90B7-53C7-38A48A5CA2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E7C0FF-C17D-AA02-E2C4-AAB2F5914D84}"/>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294102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3C16A-9829-01BB-84D5-48335DD0107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43C99E-90D0-0930-69F0-30ECC9F773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257FD1-5F7C-CAC4-BA6B-ABF38937AEAD}"/>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5" name="Tijdelijke aanduiding voor voettekst 4">
            <a:extLst>
              <a:ext uri="{FF2B5EF4-FFF2-40B4-BE49-F238E27FC236}">
                <a16:creationId xmlns:a16="http://schemas.microsoft.com/office/drawing/2014/main" id="{7D2C17A2-C73C-AEBB-9FC7-F1F0AF3F39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D5BA56-824C-1E05-7E06-4B3A53ED24A9}"/>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102193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05961-E991-6512-7A1D-A2D958D477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B4A304-3186-595D-DFCC-1F08DDD01CC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CD5A811-B8F8-7506-C782-DC7DD70CC1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DAADD32-15AA-7296-76BB-3DAE8E5E58DC}"/>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6" name="Tijdelijke aanduiding voor voettekst 5">
            <a:extLst>
              <a:ext uri="{FF2B5EF4-FFF2-40B4-BE49-F238E27FC236}">
                <a16:creationId xmlns:a16="http://schemas.microsoft.com/office/drawing/2014/main" id="{2EB6209F-DADD-D76C-550C-A29DAF548C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FCEE05-BFDD-6634-2C4A-E699535A7562}"/>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128415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6FC96-0B46-63A5-B7F1-39BB37A66A3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D48CEF-571C-4085-94B1-E73D1278D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FBD4778-400D-E436-03ED-06304CAF9A1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ECF5287-154E-915E-AEB4-288CA95107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D7E5545-7B5F-C26A-5DDB-72A81F2BA32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1382F4-C205-E1FC-C2CA-DD368BB0E95E}"/>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8" name="Tijdelijke aanduiding voor voettekst 7">
            <a:extLst>
              <a:ext uri="{FF2B5EF4-FFF2-40B4-BE49-F238E27FC236}">
                <a16:creationId xmlns:a16="http://schemas.microsoft.com/office/drawing/2014/main" id="{AF2F4E05-31F3-5E80-5964-C5B99654767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ABA5825-B604-5EE7-ECF6-3F9DE6B31827}"/>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124597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FDE17-3EC2-8F0F-EE90-4AF1F4CD2CF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50175F8-2223-DBC4-D2F7-4225B0BDB4ED}"/>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4" name="Tijdelijke aanduiding voor voettekst 3">
            <a:extLst>
              <a:ext uri="{FF2B5EF4-FFF2-40B4-BE49-F238E27FC236}">
                <a16:creationId xmlns:a16="http://schemas.microsoft.com/office/drawing/2014/main" id="{78344515-23C9-04CB-EF84-18B327D0014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CC2DC4F-4247-EF58-5FA3-2C2F930152A8}"/>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122988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6343BB-AA28-2897-4503-4B774C7D7891}"/>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3" name="Tijdelijke aanduiding voor voettekst 2">
            <a:extLst>
              <a:ext uri="{FF2B5EF4-FFF2-40B4-BE49-F238E27FC236}">
                <a16:creationId xmlns:a16="http://schemas.microsoft.com/office/drawing/2014/main" id="{6EFAA0CA-32B1-511E-0F37-311592F8614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2F40398-17B8-6BE8-0AC0-20197532B335}"/>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180965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CD315-4A66-E419-C3BE-7D54E9A995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609DB34-369C-CE5D-06AA-8FE6BF543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84C6051-C155-7689-9259-61BFB383F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CCA95C-61B1-71A7-6402-8575F3A2CEC2}"/>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6" name="Tijdelijke aanduiding voor voettekst 5">
            <a:extLst>
              <a:ext uri="{FF2B5EF4-FFF2-40B4-BE49-F238E27FC236}">
                <a16:creationId xmlns:a16="http://schemas.microsoft.com/office/drawing/2014/main" id="{6267938E-1FCB-F696-6FBB-E945B966EF2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BA4AF4-B0A4-15BE-B18C-8CEE0610E3BF}"/>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22199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57C89-9BE9-60B1-B889-FAF2E9A1B81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6BC94C7-83E2-55BD-A5CF-C9CF0E3A4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1291E4B-0C93-33A5-D383-E3B5B7F57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26E662-AA1B-EC12-0604-3271A0ACA072}"/>
              </a:ext>
            </a:extLst>
          </p:cNvPr>
          <p:cNvSpPr>
            <a:spLocks noGrp="1"/>
          </p:cNvSpPr>
          <p:nvPr>
            <p:ph type="dt" sz="half" idx="10"/>
          </p:nvPr>
        </p:nvSpPr>
        <p:spPr/>
        <p:txBody>
          <a:bodyPr/>
          <a:lstStyle/>
          <a:p>
            <a:fld id="{3751EAB0-97F2-6F47-99AC-08823E19F256}" type="datetimeFigureOut">
              <a:rPr lang="nl-NL" smtClean="0"/>
              <a:t>17-3-2025</a:t>
            </a:fld>
            <a:endParaRPr lang="nl-NL"/>
          </a:p>
        </p:txBody>
      </p:sp>
      <p:sp>
        <p:nvSpPr>
          <p:cNvPr id="6" name="Tijdelijke aanduiding voor voettekst 5">
            <a:extLst>
              <a:ext uri="{FF2B5EF4-FFF2-40B4-BE49-F238E27FC236}">
                <a16:creationId xmlns:a16="http://schemas.microsoft.com/office/drawing/2014/main" id="{69949D69-68C1-BDC9-08A7-45274B6E505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7DEF18-373F-81EC-6D26-8A6BB1E077A9}"/>
              </a:ext>
            </a:extLst>
          </p:cNvPr>
          <p:cNvSpPr>
            <a:spLocks noGrp="1"/>
          </p:cNvSpPr>
          <p:nvPr>
            <p:ph type="sldNum" sz="quarter" idx="12"/>
          </p:nvPr>
        </p:nvSpPr>
        <p:spPr/>
        <p:txBody>
          <a:bodyPr/>
          <a:lstStyle/>
          <a:p>
            <a:fld id="{DD4BE30D-A7C9-C74B-A051-DC74E3DE2145}" type="slidenum">
              <a:rPr lang="nl-NL" smtClean="0"/>
              <a:t>‹nr.›</a:t>
            </a:fld>
            <a:endParaRPr lang="nl-NL"/>
          </a:p>
        </p:txBody>
      </p:sp>
    </p:spTree>
    <p:extLst>
      <p:ext uri="{BB962C8B-B14F-4D97-AF65-F5344CB8AC3E}">
        <p14:creationId xmlns:p14="http://schemas.microsoft.com/office/powerpoint/2010/main" val="403457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187A809-9DB0-3D20-ED67-B5081664E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5D4326-F402-974C-5E77-EE5F5110B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5DA232-A6A3-45B3-C025-13FD4E5B8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51EAB0-97F2-6F47-99AC-08823E19F256}" type="datetimeFigureOut">
              <a:rPr lang="nl-NL" smtClean="0"/>
              <a:t>17-3-2025</a:t>
            </a:fld>
            <a:endParaRPr lang="nl-NL"/>
          </a:p>
        </p:txBody>
      </p:sp>
      <p:sp>
        <p:nvSpPr>
          <p:cNvPr id="5" name="Tijdelijke aanduiding voor voettekst 4">
            <a:extLst>
              <a:ext uri="{FF2B5EF4-FFF2-40B4-BE49-F238E27FC236}">
                <a16:creationId xmlns:a16="http://schemas.microsoft.com/office/drawing/2014/main" id="{4FCDF882-0626-19A2-864F-83945A2A4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CB07812-15B2-3CE6-1945-5922119913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4BE30D-A7C9-C74B-A051-DC74E3DE2145}" type="slidenum">
              <a:rPr lang="nl-NL" smtClean="0"/>
              <a:t>‹nr.›</a:t>
            </a:fld>
            <a:endParaRPr lang="nl-NL"/>
          </a:p>
        </p:txBody>
      </p:sp>
    </p:spTree>
    <p:extLst>
      <p:ext uri="{BB962C8B-B14F-4D97-AF65-F5344CB8AC3E}">
        <p14:creationId xmlns:p14="http://schemas.microsoft.com/office/powerpoint/2010/main" val="1884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70A16-7181-7B3D-3D0F-B6EC891C80F9}"/>
              </a:ext>
            </a:extLst>
          </p:cNvPr>
          <p:cNvSpPr>
            <a:spLocks noGrp="1"/>
          </p:cNvSpPr>
          <p:nvPr>
            <p:ph type="ctrTitle"/>
          </p:nvPr>
        </p:nvSpPr>
        <p:spPr/>
        <p:txBody>
          <a:bodyPr/>
          <a:lstStyle/>
          <a:p>
            <a:r>
              <a:rPr lang="nl-NL" dirty="0"/>
              <a:t>Schrijfopdracht</a:t>
            </a:r>
          </a:p>
        </p:txBody>
      </p:sp>
      <p:sp>
        <p:nvSpPr>
          <p:cNvPr id="3" name="Ondertitel 2">
            <a:extLst>
              <a:ext uri="{FF2B5EF4-FFF2-40B4-BE49-F238E27FC236}">
                <a16:creationId xmlns:a16="http://schemas.microsoft.com/office/drawing/2014/main" id="{18D75732-C3C5-6931-35E6-869E9763F028}"/>
              </a:ext>
            </a:extLst>
          </p:cNvPr>
          <p:cNvSpPr>
            <a:spLocks noGrp="1"/>
          </p:cNvSpPr>
          <p:nvPr>
            <p:ph type="subTitle" idx="1"/>
          </p:nvPr>
        </p:nvSpPr>
        <p:spPr/>
        <p:txBody>
          <a:bodyPr vert="horz" lIns="91440" tIns="45720" rIns="91440" bIns="45720" rtlCol="0" anchor="t">
            <a:normAutofit/>
          </a:bodyPr>
          <a:lstStyle/>
          <a:p>
            <a:r>
              <a:rPr lang="nl-NL" dirty="0"/>
              <a:t>Betoog - partijplan</a:t>
            </a:r>
          </a:p>
        </p:txBody>
      </p:sp>
    </p:spTree>
    <p:extLst>
      <p:ext uri="{BB962C8B-B14F-4D97-AF65-F5344CB8AC3E}">
        <p14:creationId xmlns:p14="http://schemas.microsoft.com/office/powerpoint/2010/main" val="234255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D8F21-97D1-99BE-DB91-1E69147C0595}"/>
              </a:ext>
            </a:extLst>
          </p:cNvPr>
          <p:cNvSpPr>
            <a:spLocks noGrp="1"/>
          </p:cNvSpPr>
          <p:nvPr>
            <p:ph type="title"/>
          </p:nvPr>
        </p:nvSpPr>
        <p:spPr/>
        <p:txBody>
          <a:bodyPr/>
          <a:lstStyle/>
          <a:p>
            <a:r>
              <a:rPr lang="nl-NL" b="1" dirty="0"/>
              <a:t>Mening </a:t>
            </a:r>
            <a:r>
              <a:rPr lang="nl-NL" b="1" dirty="0" err="1"/>
              <a:t>vs</a:t>
            </a:r>
            <a:r>
              <a:rPr lang="nl-NL" b="1" dirty="0"/>
              <a:t> standpunt</a:t>
            </a:r>
          </a:p>
        </p:txBody>
      </p:sp>
      <p:sp>
        <p:nvSpPr>
          <p:cNvPr id="3" name="Tijdelijke aanduiding voor inhoud 2">
            <a:extLst>
              <a:ext uri="{FF2B5EF4-FFF2-40B4-BE49-F238E27FC236}">
                <a16:creationId xmlns:a16="http://schemas.microsoft.com/office/drawing/2014/main" id="{CC2DCD38-F175-1895-074D-D92AE98A76E4}"/>
              </a:ext>
            </a:extLst>
          </p:cNvPr>
          <p:cNvSpPr>
            <a:spLocks noGrp="1"/>
          </p:cNvSpPr>
          <p:nvPr>
            <p:ph idx="1"/>
          </p:nvPr>
        </p:nvSpPr>
        <p:spPr/>
        <p:txBody>
          <a:bodyPr>
            <a:normAutofit/>
          </a:bodyPr>
          <a:lstStyle/>
          <a:p>
            <a:pPr marL="0" indent="0">
              <a:buNone/>
            </a:pPr>
            <a:r>
              <a:rPr lang="nl-NL" sz="4400" b="0" i="1" u="none" strike="noStrike" dirty="0">
                <a:effectLst/>
                <a:latin typeface="open_sansregular"/>
              </a:rPr>
              <a:t>Ik vind spruitjes niet lekker (mening), want ze smaken bitter (argument). </a:t>
            </a:r>
          </a:p>
          <a:p>
            <a:pPr marL="0" indent="0">
              <a:buNone/>
            </a:pPr>
            <a:endParaRPr lang="nl-NL" sz="4400" i="1" dirty="0">
              <a:latin typeface="open_sansregular"/>
            </a:endParaRPr>
          </a:p>
          <a:p>
            <a:pPr marL="0" indent="0">
              <a:buNone/>
            </a:pPr>
            <a:r>
              <a:rPr lang="nl-NL" sz="4400" b="0" i="1" u="none" strike="noStrike" dirty="0">
                <a:effectLst/>
                <a:latin typeface="open_sansregular"/>
              </a:rPr>
              <a:t>Ik vind dat alle kinderen hun bord met spruitjes moeten leegeten (standpunt), omdat spruitjes erg gezond zijn (argument).</a:t>
            </a:r>
            <a:endParaRPr lang="nl-NL" sz="4400" dirty="0"/>
          </a:p>
        </p:txBody>
      </p:sp>
    </p:spTree>
    <p:extLst>
      <p:ext uri="{BB962C8B-B14F-4D97-AF65-F5344CB8AC3E}">
        <p14:creationId xmlns:p14="http://schemas.microsoft.com/office/powerpoint/2010/main" val="314301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C219F47-1648-5FBC-779E-D2A6F6F872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5846DD-EB35-8DE6-2EEE-71350F9894AC}"/>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8FA8684F-060F-A4BF-3763-F9446E61378A}"/>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Opdracht </a:t>
            </a:r>
          </a:p>
          <a:p>
            <a:pPr marL="0" indent="0">
              <a:buNone/>
            </a:pPr>
            <a:endParaRPr lang="nl-NL" sz="6000" dirty="0">
              <a:latin typeface="Calibri"/>
              <a:cs typeface="Calibri"/>
            </a:endParaRPr>
          </a:p>
          <a:p>
            <a:pPr>
              <a:lnSpc>
                <a:spcPct val="107000"/>
              </a:lnSpc>
              <a:spcAft>
                <a:spcPts val="800"/>
              </a:spcAft>
            </a:pPr>
            <a:r>
              <a:rPr lang="nl-NL" sz="10400" dirty="0">
                <a:latin typeface="Calibri"/>
                <a:cs typeface="Calibri"/>
              </a:rPr>
              <a:t>Schrijf een partijplan met 3 standpunten en beargumenteer deze. </a:t>
            </a:r>
          </a:p>
          <a:p>
            <a:pPr>
              <a:lnSpc>
                <a:spcPct val="107000"/>
              </a:lnSpc>
              <a:spcAft>
                <a:spcPts val="800"/>
              </a:spcAft>
            </a:pPr>
            <a:r>
              <a:rPr lang="nl-NL" sz="10400" dirty="0">
                <a:latin typeface="Calibri"/>
                <a:cs typeface="Calibri"/>
              </a:rPr>
              <a:t>Geef ook een of meerdere tegenargumenten en weerleg deze.</a:t>
            </a:r>
          </a:p>
          <a:p>
            <a:pPr>
              <a:lnSpc>
                <a:spcPct val="107000"/>
              </a:lnSpc>
              <a:spcAft>
                <a:spcPts val="800"/>
              </a:spcAft>
            </a:pPr>
            <a:r>
              <a:rPr lang="nl-NL" sz="10400" dirty="0">
                <a:latin typeface="Calibri"/>
                <a:cs typeface="Calibri"/>
              </a:rPr>
              <a:t>Schrijf een doelgerichte tekst, die niet meer maar ook niet minder bevat dan noodzakelijk is. </a:t>
            </a:r>
          </a:p>
          <a:p>
            <a:pPr>
              <a:lnSpc>
                <a:spcPct val="107000"/>
              </a:lnSpc>
              <a:spcAft>
                <a:spcPts val="800"/>
              </a:spcAft>
            </a:pPr>
            <a:r>
              <a:rPr lang="nl-NL" sz="10300" dirty="0">
                <a:latin typeface="Calibri"/>
                <a:cs typeface="Calibri"/>
              </a:rPr>
              <a:t>Maak je tekst op door tekst </a:t>
            </a:r>
            <a:r>
              <a:rPr lang="nl-NL" sz="10300" i="1" dirty="0">
                <a:latin typeface="Calibri"/>
                <a:cs typeface="Calibri"/>
              </a:rPr>
              <a:t>cursief</a:t>
            </a:r>
            <a:r>
              <a:rPr lang="nl-NL" sz="10300" dirty="0">
                <a:latin typeface="Calibri"/>
                <a:cs typeface="Calibri"/>
              </a:rPr>
              <a:t> of </a:t>
            </a:r>
            <a:r>
              <a:rPr lang="nl-NL" sz="10300" b="1" dirty="0">
                <a:latin typeface="Calibri"/>
                <a:cs typeface="Calibri"/>
              </a:rPr>
              <a:t>vetgedrukt</a:t>
            </a:r>
            <a:r>
              <a:rPr lang="nl-NL" sz="10300" dirty="0">
                <a:latin typeface="Calibri"/>
                <a:cs typeface="Calibri"/>
              </a:rPr>
              <a:t> te maken, als dat bijdraagt aan de duidelijkheid van de tekst.  </a:t>
            </a:r>
          </a:p>
          <a:p>
            <a:pPr>
              <a:lnSpc>
                <a:spcPct val="107000"/>
              </a:lnSpc>
              <a:spcAft>
                <a:spcPts val="800"/>
              </a:spcAft>
            </a:pPr>
            <a:r>
              <a:rPr lang="nl-NL" sz="10300" dirty="0">
                <a:latin typeface="Calibri"/>
                <a:cs typeface="Calibri"/>
              </a:rPr>
              <a:t>Maak een nette lay-out, die passend is bij het doel en het publiek van de tekst.</a:t>
            </a:r>
          </a:p>
          <a:p>
            <a:pPr marL="0" indent="0">
              <a:buNone/>
            </a:pPr>
            <a:endParaRPr lang="nl-NL" sz="4400" dirty="0">
              <a:latin typeface="Calibri"/>
              <a:cs typeface="Calibri"/>
            </a:endParaRPr>
          </a:p>
        </p:txBody>
      </p:sp>
    </p:spTree>
    <p:extLst>
      <p:ext uri="{BB962C8B-B14F-4D97-AF65-F5344CB8AC3E}">
        <p14:creationId xmlns:p14="http://schemas.microsoft.com/office/powerpoint/2010/main" val="416490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F436008-E730-17F0-A660-7A03C29121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4DC411-C230-4A4B-51ED-BF50AB86F296}"/>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75C64255-FE72-87D8-E4B0-07641457146E}"/>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Opdracht </a:t>
            </a:r>
          </a:p>
          <a:p>
            <a:pPr marL="0" indent="0">
              <a:buNone/>
            </a:pPr>
            <a:endParaRPr lang="nl-NL" sz="6000" dirty="0">
              <a:latin typeface="Calibri"/>
              <a:cs typeface="Calibri"/>
            </a:endParaRPr>
          </a:p>
          <a:p>
            <a:pPr>
              <a:lnSpc>
                <a:spcPct val="107000"/>
              </a:lnSpc>
              <a:spcAft>
                <a:spcPts val="800"/>
              </a:spcAft>
            </a:pPr>
            <a:r>
              <a:rPr lang="nl-NL" sz="10400" dirty="0">
                <a:solidFill>
                  <a:schemeClr val="bg2">
                    <a:lumMod val="75000"/>
                  </a:schemeClr>
                </a:solidFill>
                <a:latin typeface="Calibri"/>
                <a:cs typeface="Calibri"/>
              </a:rPr>
              <a:t>Schrijf een </a:t>
            </a:r>
            <a:r>
              <a:rPr lang="nl-NL" sz="10400" b="1" dirty="0">
                <a:latin typeface="Calibri"/>
                <a:cs typeface="Calibri"/>
              </a:rPr>
              <a:t>partijplan</a:t>
            </a:r>
            <a:r>
              <a:rPr lang="nl-NL" sz="10400" dirty="0">
                <a:solidFill>
                  <a:schemeClr val="bg2">
                    <a:lumMod val="75000"/>
                  </a:schemeClr>
                </a:solidFill>
                <a:latin typeface="Calibri"/>
                <a:cs typeface="Calibri"/>
              </a:rPr>
              <a:t> met 3 standpunten en beargumenteer deze. </a:t>
            </a:r>
          </a:p>
          <a:p>
            <a:pPr>
              <a:lnSpc>
                <a:spcPct val="107000"/>
              </a:lnSpc>
              <a:spcAft>
                <a:spcPts val="800"/>
              </a:spcAft>
            </a:pPr>
            <a:r>
              <a:rPr lang="nl-NL" sz="10400" dirty="0">
                <a:solidFill>
                  <a:schemeClr val="bg2">
                    <a:lumMod val="75000"/>
                  </a:schemeClr>
                </a:solidFill>
                <a:latin typeface="Calibri"/>
                <a:cs typeface="Calibri"/>
              </a:rPr>
              <a:t>Geef ook een of meerdere tegenargumenten en weerleg deze.</a:t>
            </a:r>
          </a:p>
          <a:p>
            <a:pPr>
              <a:lnSpc>
                <a:spcPct val="107000"/>
              </a:lnSpc>
              <a:spcAft>
                <a:spcPts val="800"/>
              </a:spcAft>
            </a:pPr>
            <a:r>
              <a:rPr lang="nl-NL" sz="10400" dirty="0">
                <a:solidFill>
                  <a:schemeClr val="bg2">
                    <a:lumMod val="75000"/>
                  </a:schemeClr>
                </a:solidFill>
                <a:latin typeface="Calibri"/>
                <a:cs typeface="Calibri"/>
              </a:rPr>
              <a:t>Schrijf een doelgerichte tekst, die niet meer maar ook niet minder bevat dan noodzakelijk is. </a:t>
            </a:r>
          </a:p>
          <a:p>
            <a:pPr>
              <a:lnSpc>
                <a:spcPct val="107000"/>
              </a:lnSpc>
              <a:spcAft>
                <a:spcPts val="800"/>
              </a:spcAft>
            </a:pPr>
            <a:r>
              <a:rPr lang="nl-NL" sz="10300" dirty="0">
                <a:solidFill>
                  <a:schemeClr val="bg2">
                    <a:lumMod val="75000"/>
                  </a:schemeClr>
                </a:solidFill>
                <a:latin typeface="Calibri"/>
                <a:cs typeface="Calibri"/>
              </a:rPr>
              <a:t> Maak je tekst op door tekst </a:t>
            </a:r>
            <a:r>
              <a:rPr lang="nl-NL" sz="10300" i="1" dirty="0">
                <a:solidFill>
                  <a:schemeClr val="bg2">
                    <a:lumMod val="75000"/>
                  </a:schemeClr>
                </a:solidFill>
                <a:latin typeface="Calibri"/>
                <a:cs typeface="Calibri"/>
              </a:rPr>
              <a:t>cursief</a:t>
            </a:r>
            <a:r>
              <a:rPr lang="nl-NL" sz="10300" dirty="0">
                <a:solidFill>
                  <a:schemeClr val="bg2">
                    <a:lumMod val="75000"/>
                  </a:schemeClr>
                </a:solidFill>
                <a:latin typeface="Calibri"/>
                <a:cs typeface="Calibri"/>
              </a:rPr>
              <a:t> of </a:t>
            </a:r>
            <a:r>
              <a:rPr lang="nl-NL" sz="10300" b="1" dirty="0">
                <a:solidFill>
                  <a:schemeClr val="bg2">
                    <a:lumMod val="75000"/>
                  </a:schemeClr>
                </a:solidFill>
                <a:latin typeface="Calibri"/>
                <a:cs typeface="Calibri"/>
              </a:rPr>
              <a:t>vetgedrukt</a:t>
            </a:r>
            <a:r>
              <a:rPr lang="nl-NL" sz="10300" dirty="0">
                <a:solidFill>
                  <a:schemeClr val="bg2">
                    <a:lumMod val="75000"/>
                  </a:schemeClr>
                </a:solidFill>
                <a:latin typeface="Calibri"/>
                <a:cs typeface="Calibri"/>
              </a:rPr>
              <a:t> te maken, als dat bijdraagt aan de duidelijkheid van de tekst.  </a:t>
            </a:r>
          </a:p>
          <a:p>
            <a:pPr>
              <a:lnSpc>
                <a:spcPct val="107000"/>
              </a:lnSpc>
              <a:spcAft>
                <a:spcPts val="800"/>
              </a:spcAft>
            </a:pPr>
            <a:r>
              <a:rPr lang="nl-NL" sz="10300" dirty="0">
                <a:solidFill>
                  <a:schemeClr val="bg2">
                    <a:lumMod val="75000"/>
                  </a:schemeClr>
                </a:solidFill>
                <a:latin typeface="Calibri"/>
                <a:cs typeface="Calibri"/>
              </a:rPr>
              <a:t> Maak een nette lay-out, die passend is bij het doel en het publiek van de </a:t>
            </a:r>
            <a:r>
              <a:rPr lang="nl-NL" sz="10300" dirty="0">
                <a:solidFill>
                  <a:schemeClr val="bg2"/>
                </a:solidFill>
                <a:latin typeface="Calibri"/>
                <a:cs typeface="Calibri"/>
              </a:rPr>
              <a:t>tekst.</a:t>
            </a:r>
          </a:p>
          <a:p>
            <a:pPr marL="0" indent="0">
              <a:buNone/>
            </a:pPr>
            <a:endParaRPr lang="nl-NL" sz="4400" dirty="0">
              <a:latin typeface="Calibri"/>
              <a:cs typeface="Calibri"/>
            </a:endParaRPr>
          </a:p>
        </p:txBody>
      </p:sp>
      <p:pic>
        <p:nvPicPr>
          <p:cNvPr id="4" name="Picture 4" descr="Polling station sign | Sign pointing towards a polling stati… | Flickr">
            <a:extLst>
              <a:ext uri="{FF2B5EF4-FFF2-40B4-BE49-F238E27FC236}">
                <a16:creationId xmlns:a16="http://schemas.microsoft.com/office/drawing/2014/main" id="{6BA9B747-CD46-BA81-CDD3-1EBB78B4D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717" y="2153143"/>
            <a:ext cx="4094100" cy="273066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Vraagteken met effen opvulling">
            <a:extLst>
              <a:ext uri="{FF2B5EF4-FFF2-40B4-BE49-F238E27FC236}">
                <a16:creationId xmlns:a16="http://schemas.microsoft.com/office/drawing/2014/main" id="{A35EA1CB-7D31-1D84-83EF-D843593E59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9104" y="965665"/>
            <a:ext cx="914400" cy="914400"/>
          </a:xfrm>
          <a:prstGeom prst="rect">
            <a:avLst/>
          </a:prstGeom>
        </p:spPr>
      </p:pic>
      <p:pic>
        <p:nvPicPr>
          <p:cNvPr id="8" name="Graphic 7" descr="Vraagteken met effen opvulling">
            <a:extLst>
              <a:ext uri="{FF2B5EF4-FFF2-40B4-BE49-F238E27FC236}">
                <a16:creationId xmlns:a16="http://schemas.microsoft.com/office/drawing/2014/main" id="{D7660F82-3DB2-DEC9-B926-81568218A4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8400" y="965665"/>
            <a:ext cx="914400" cy="914400"/>
          </a:xfrm>
          <a:prstGeom prst="rect">
            <a:avLst/>
          </a:prstGeom>
        </p:spPr>
      </p:pic>
      <p:pic>
        <p:nvPicPr>
          <p:cNvPr id="10" name="Graphic 9" descr="Vraagteken met effen opvulling">
            <a:extLst>
              <a:ext uri="{FF2B5EF4-FFF2-40B4-BE49-F238E27FC236}">
                <a16:creationId xmlns:a16="http://schemas.microsoft.com/office/drawing/2014/main" id="{6B6ECA28-1684-F54A-19A9-C6E49D6959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903" y="965665"/>
            <a:ext cx="914400" cy="914400"/>
          </a:xfrm>
          <a:prstGeom prst="rect">
            <a:avLst/>
          </a:prstGeom>
        </p:spPr>
      </p:pic>
    </p:spTree>
    <p:extLst>
      <p:ext uri="{BB962C8B-B14F-4D97-AF65-F5344CB8AC3E}">
        <p14:creationId xmlns:p14="http://schemas.microsoft.com/office/powerpoint/2010/main" val="259105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CD1B150-3DC9-51B2-F25F-9F1D0D1B90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5BF153-3AC0-A600-34C8-F45D35C1BD66}"/>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E95AB3B9-8435-5F16-E547-6B52331FF883}"/>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Opdracht </a:t>
            </a:r>
          </a:p>
          <a:p>
            <a:pPr marL="0" indent="0">
              <a:buNone/>
            </a:pPr>
            <a:endParaRPr lang="nl-NL" sz="6000" dirty="0">
              <a:latin typeface="Calibri"/>
              <a:cs typeface="Calibri"/>
            </a:endParaRPr>
          </a:p>
          <a:p>
            <a:pPr>
              <a:lnSpc>
                <a:spcPct val="107000"/>
              </a:lnSpc>
              <a:spcAft>
                <a:spcPts val="800"/>
              </a:spcAft>
            </a:pPr>
            <a:r>
              <a:rPr lang="nl-NL" sz="10400" dirty="0">
                <a:solidFill>
                  <a:schemeClr val="bg2">
                    <a:lumMod val="75000"/>
                  </a:schemeClr>
                </a:solidFill>
                <a:latin typeface="Calibri"/>
                <a:cs typeface="Calibri"/>
              </a:rPr>
              <a:t>Schrijf een partijplan met </a:t>
            </a:r>
            <a:r>
              <a:rPr lang="nl-NL" sz="10400" b="1" dirty="0">
                <a:latin typeface="Calibri"/>
                <a:cs typeface="Calibri"/>
              </a:rPr>
              <a:t>3 standpunten</a:t>
            </a:r>
            <a:r>
              <a:rPr lang="nl-NL" sz="10400" dirty="0">
                <a:latin typeface="Calibri"/>
                <a:cs typeface="Calibri"/>
              </a:rPr>
              <a:t> </a:t>
            </a:r>
            <a:r>
              <a:rPr lang="nl-NL" sz="10400" dirty="0">
                <a:solidFill>
                  <a:schemeClr val="bg2">
                    <a:lumMod val="75000"/>
                  </a:schemeClr>
                </a:solidFill>
                <a:latin typeface="Calibri"/>
                <a:cs typeface="Calibri"/>
              </a:rPr>
              <a:t>en beargumenteer deze. </a:t>
            </a:r>
          </a:p>
          <a:p>
            <a:pPr>
              <a:lnSpc>
                <a:spcPct val="107000"/>
              </a:lnSpc>
              <a:spcAft>
                <a:spcPts val="800"/>
              </a:spcAft>
            </a:pPr>
            <a:r>
              <a:rPr lang="nl-NL" sz="10400" dirty="0">
                <a:solidFill>
                  <a:schemeClr val="bg2">
                    <a:lumMod val="75000"/>
                  </a:schemeClr>
                </a:solidFill>
                <a:latin typeface="Calibri"/>
                <a:cs typeface="Calibri"/>
              </a:rPr>
              <a:t>Geef ook een of meerdere tegenargumenten en weerleg deze.</a:t>
            </a:r>
          </a:p>
          <a:p>
            <a:pPr>
              <a:lnSpc>
                <a:spcPct val="107000"/>
              </a:lnSpc>
              <a:spcAft>
                <a:spcPts val="800"/>
              </a:spcAft>
            </a:pPr>
            <a:r>
              <a:rPr lang="nl-NL" sz="10400" dirty="0">
                <a:solidFill>
                  <a:schemeClr val="bg2">
                    <a:lumMod val="75000"/>
                  </a:schemeClr>
                </a:solidFill>
                <a:latin typeface="Calibri"/>
                <a:cs typeface="Calibri"/>
              </a:rPr>
              <a:t>Schrijf een doelgerichte tekst, die </a:t>
            </a:r>
            <a:r>
              <a:rPr lang="nl-NL" sz="10400" b="1" dirty="0">
                <a:solidFill>
                  <a:schemeClr val="bg2">
                    <a:lumMod val="75000"/>
                  </a:schemeClr>
                </a:solidFill>
                <a:latin typeface="Calibri"/>
                <a:cs typeface="Calibri"/>
              </a:rPr>
              <a:t>niet</a:t>
            </a:r>
            <a:r>
              <a:rPr lang="nl-NL" sz="10400" dirty="0">
                <a:solidFill>
                  <a:schemeClr val="bg2">
                    <a:lumMod val="75000"/>
                  </a:schemeClr>
                </a:solidFill>
                <a:latin typeface="Calibri"/>
                <a:cs typeface="Calibri"/>
              </a:rPr>
              <a:t> meer maar ook niet minder bevat dan noodzakelijk is. </a:t>
            </a:r>
          </a:p>
          <a:p>
            <a:pPr>
              <a:lnSpc>
                <a:spcPct val="107000"/>
              </a:lnSpc>
              <a:spcAft>
                <a:spcPts val="800"/>
              </a:spcAft>
            </a:pPr>
            <a:r>
              <a:rPr lang="nl-NL" sz="10300" dirty="0">
                <a:solidFill>
                  <a:schemeClr val="bg2">
                    <a:lumMod val="75000"/>
                  </a:schemeClr>
                </a:solidFill>
                <a:latin typeface="Calibri"/>
                <a:cs typeface="Calibri"/>
              </a:rPr>
              <a:t> Maak je tekst op door tekst </a:t>
            </a:r>
            <a:r>
              <a:rPr lang="nl-NL" sz="10300" i="1" dirty="0">
                <a:solidFill>
                  <a:schemeClr val="bg2">
                    <a:lumMod val="75000"/>
                  </a:schemeClr>
                </a:solidFill>
                <a:latin typeface="Calibri"/>
                <a:cs typeface="Calibri"/>
              </a:rPr>
              <a:t>cursief</a:t>
            </a:r>
            <a:r>
              <a:rPr lang="nl-NL" sz="10300" dirty="0">
                <a:solidFill>
                  <a:schemeClr val="bg2">
                    <a:lumMod val="75000"/>
                  </a:schemeClr>
                </a:solidFill>
                <a:latin typeface="Calibri"/>
                <a:cs typeface="Calibri"/>
              </a:rPr>
              <a:t> of </a:t>
            </a:r>
            <a:r>
              <a:rPr lang="nl-NL" sz="10300" b="1" dirty="0">
                <a:solidFill>
                  <a:schemeClr val="bg2">
                    <a:lumMod val="75000"/>
                  </a:schemeClr>
                </a:solidFill>
                <a:latin typeface="Calibri"/>
                <a:cs typeface="Calibri"/>
              </a:rPr>
              <a:t>vetgedrukt</a:t>
            </a:r>
            <a:r>
              <a:rPr lang="nl-NL" sz="10300" dirty="0">
                <a:solidFill>
                  <a:schemeClr val="bg2">
                    <a:lumMod val="75000"/>
                  </a:schemeClr>
                </a:solidFill>
                <a:latin typeface="Calibri"/>
                <a:cs typeface="Calibri"/>
              </a:rPr>
              <a:t> te maken, als dat bijdraagt aan de duidelijkheid van de tekst.  </a:t>
            </a:r>
          </a:p>
          <a:p>
            <a:pPr>
              <a:lnSpc>
                <a:spcPct val="107000"/>
              </a:lnSpc>
              <a:spcAft>
                <a:spcPts val="800"/>
              </a:spcAft>
            </a:pPr>
            <a:r>
              <a:rPr lang="nl-NL" sz="10300" dirty="0">
                <a:solidFill>
                  <a:schemeClr val="bg2">
                    <a:lumMod val="75000"/>
                  </a:schemeClr>
                </a:solidFill>
                <a:latin typeface="Calibri"/>
                <a:cs typeface="Calibri"/>
              </a:rPr>
              <a:t> Maak een nette lay-out, die passend is bij het doel en het publiek van de tekst.</a:t>
            </a:r>
          </a:p>
          <a:p>
            <a:pPr marL="0" indent="0">
              <a:buNone/>
            </a:pPr>
            <a:endParaRPr lang="nl-NL" sz="4400" dirty="0">
              <a:latin typeface="Calibri"/>
              <a:cs typeface="Calibri"/>
            </a:endParaRPr>
          </a:p>
        </p:txBody>
      </p:sp>
      <p:sp>
        <p:nvSpPr>
          <p:cNvPr id="4" name="5-puntige ster 3">
            <a:extLst>
              <a:ext uri="{FF2B5EF4-FFF2-40B4-BE49-F238E27FC236}">
                <a16:creationId xmlns:a16="http://schemas.microsoft.com/office/drawing/2014/main" id="{5A7D78F0-2E3D-C4BF-095E-37586C4EDA46}"/>
              </a:ext>
            </a:extLst>
          </p:cNvPr>
          <p:cNvSpPr/>
          <p:nvPr/>
        </p:nvSpPr>
        <p:spPr>
          <a:xfrm>
            <a:off x="262758" y="2638097"/>
            <a:ext cx="2932387" cy="2364828"/>
          </a:xfrm>
          <a:prstGeom prst="star5">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Plan 1</a:t>
            </a:r>
          </a:p>
        </p:txBody>
      </p:sp>
      <p:sp>
        <p:nvSpPr>
          <p:cNvPr id="6" name="5-puntige ster 5">
            <a:extLst>
              <a:ext uri="{FF2B5EF4-FFF2-40B4-BE49-F238E27FC236}">
                <a16:creationId xmlns:a16="http://schemas.microsoft.com/office/drawing/2014/main" id="{8BB35872-B640-C6AA-A728-D1B2A8067689}"/>
              </a:ext>
            </a:extLst>
          </p:cNvPr>
          <p:cNvSpPr/>
          <p:nvPr/>
        </p:nvSpPr>
        <p:spPr>
          <a:xfrm>
            <a:off x="2875892" y="3812135"/>
            <a:ext cx="2932387" cy="2364828"/>
          </a:xfrm>
          <a:prstGeom prst="star5">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Plan 2</a:t>
            </a:r>
          </a:p>
        </p:txBody>
      </p:sp>
      <p:sp>
        <p:nvSpPr>
          <p:cNvPr id="7" name="5-puntige ster 6">
            <a:extLst>
              <a:ext uri="{FF2B5EF4-FFF2-40B4-BE49-F238E27FC236}">
                <a16:creationId xmlns:a16="http://schemas.microsoft.com/office/drawing/2014/main" id="{8D149119-CB43-8747-91FC-4154AACD3663}"/>
              </a:ext>
            </a:extLst>
          </p:cNvPr>
          <p:cNvSpPr/>
          <p:nvPr/>
        </p:nvSpPr>
        <p:spPr>
          <a:xfrm>
            <a:off x="6379777" y="3429000"/>
            <a:ext cx="2932387" cy="2364828"/>
          </a:xfrm>
          <a:prstGeom prst="star5">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Plan 3</a:t>
            </a:r>
          </a:p>
        </p:txBody>
      </p:sp>
    </p:spTree>
    <p:extLst>
      <p:ext uri="{BB962C8B-B14F-4D97-AF65-F5344CB8AC3E}">
        <p14:creationId xmlns:p14="http://schemas.microsoft.com/office/powerpoint/2010/main" val="15625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E0A88-4AE3-1688-70EA-83C9C88D84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1A8CB6-BB86-35CE-3AED-96A5206D9078}"/>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5ECE6069-4BE3-8724-0FAB-898F4B3380C3}"/>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Opdracht </a:t>
            </a:r>
          </a:p>
          <a:p>
            <a:pPr marL="0" indent="0">
              <a:buNone/>
            </a:pPr>
            <a:endParaRPr lang="nl-NL" sz="6000" dirty="0">
              <a:latin typeface="Calibri"/>
              <a:cs typeface="Calibri"/>
            </a:endParaRPr>
          </a:p>
          <a:p>
            <a:pPr>
              <a:lnSpc>
                <a:spcPct val="107000"/>
              </a:lnSpc>
              <a:spcAft>
                <a:spcPts val="800"/>
              </a:spcAft>
            </a:pPr>
            <a:r>
              <a:rPr lang="nl-NL" sz="10400" dirty="0">
                <a:solidFill>
                  <a:schemeClr val="bg2">
                    <a:lumMod val="75000"/>
                  </a:schemeClr>
                </a:solidFill>
                <a:latin typeface="Calibri"/>
                <a:cs typeface="Calibri"/>
              </a:rPr>
              <a:t>Schrijf een partijplan met </a:t>
            </a:r>
            <a:r>
              <a:rPr lang="nl-NL" sz="10400" b="1" dirty="0">
                <a:latin typeface="Calibri"/>
                <a:cs typeface="Calibri"/>
              </a:rPr>
              <a:t>3 standpunten</a:t>
            </a:r>
            <a:r>
              <a:rPr lang="nl-NL" sz="10400" dirty="0">
                <a:latin typeface="Calibri"/>
                <a:cs typeface="Calibri"/>
              </a:rPr>
              <a:t> </a:t>
            </a:r>
            <a:r>
              <a:rPr lang="nl-NL" sz="10400" dirty="0">
                <a:solidFill>
                  <a:schemeClr val="bg2">
                    <a:lumMod val="75000"/>
                  </a:schemeClr>
                </a:solidFill>
                <a:latin typeface="Calibri"/>
                <a:cs typeface="Calibri"/>
              </a:rPr>
              <a:t>en </a:t>
            </a:r>
            <a:r>
              <a:rPr lang="nl-NL" sz="10400" b="1" dirty="0">
                <a:latin typeface="Calibri"/>
                <a:cs typeface="Calibri"/>
              </a:rPr>
              <a:t>beargumenteer</a:t>
            </a:r>
            <a:r>
              <a:rPr lang="nl-NL" sz="10400" dirty="0">
                <a:solidFill>
                  <a:schemeClr val="bg2">
                    <a:lumMod val="75000"/>
                  </a:schemeClr>
                </a:solidFill>
                <a:latin typeface="Calibri"/>
                <a:cs typeface="Calibri"/>
              </a:rPr>
              <a:t> deze. </a:t>
            </a:r>
          </a:p>
          <a:p>
            <a:pPr>
              <a:lnSpc>
                <a:spcPct val="107000"/>
              </a:lnSpc>
              <a:spcAft>
                <a:spcPts val="800"/>
              </a:spcAft>
            </a:pPr>
            <a:r>
              <a:rPr lang="nl-NL" sz="10400" dirty="0">
                <a:solidFill>
                  <a:schemeClr val="bg2">
                    <a:lumMod val="75000"/>
                  </a:schemeClr>
                </a:solidFill>
                <a:latin typeface="Calibri"/>
                <a:cs typeface="Calibri"/>
              </a:rPr>
              <a:t>Geef ook een of meerdere tegenargumenten en weerleg deze.</a:t>
            </a:r>
          </a:p>
          <a:p>
            <a:pPr>
              <a:lnSpc>
                <a:spcPct val="107000"/>
              </a:lnSpc>
              <a:spcAft>
                <a:spcPts val="800"/>
              </a:spcAft>
            </a:pPr>
            <a:r>
              <a:rPr lang="nl-NL" sz="10400" dirty="0">
                <a:solidFill>
                  <a:schemeClr val="bg2">
                    <a:lumMod val="75000"/>
                  </a:schemeClr>
                </a:solidFill>
                <a:latin typeface="Calibri"/>
                <a:cs typeface="Calibri"/>
              </a:rPr>
              <a:t>Schrijf een doelgerichte tekst, die </a:t>
            </a:r>
            <a:r>
              <a:rPr lang="nl-NL" sz="10400" b="1" dirty="0">
                <a:solidFill>
                  <a:schemeClr val="bg2">
                    <a:lumMod val="75000"/>
                  </a:schemeClr>
                </a:solidFill>
                <a:latin typeface="Calibri"/>
                <a:cs typeface="Calibri"/>
              </a:rPr>
              <a:t>niet</a:t>
            </a:r>
            <a:r>
              <a:rPr lang="nl-NL" sz="10400" dirty="0">
                <a:solidFill>
                  <a:schemeClr val="bg2">
                    <a:lumMod val="75000"/>
                  </a:schemeClr>
                </a:solidFill>
                <a:latin typeface="Calibri"/>
                <a:cs typeface="Calibri"/>
              </a:rPr>
              <a:t> meer maar ook niet minder bevat dan noodzakelijk is. </a:t>
            </a:r>
          </a:p>
          <a:p>
            <a:pPr>
              <a:lnSpc>
                <a:spcPct val="107000"/>
              </a:lnSpc>
              <a:spcAft>
                <a:spcPts val="800"/>
              </a:spcAft>
            </a:pPr>
            <a:r>
              <a:rPr lang="nl-NL" sz="10300" dirty="0">
                <a:solidFill>
                  <a:schemeClr val="bg2">
                    <a:lumMod val="75000"/>
                  </a:schemeClr>
                </a:solidFill>
                <a:latin typeface="Calibri"/>
                <a:cs typeface="Calibri"/>
              </a:rPr>
              <a:t> Maak je tekst op door tekst </a:t>
            </a:r>
            <a:r>
              <a:rPr lang="nl-NL" sz="10300" i="1" dirty="0">
                <a:solidFill>
                  <a:schemeClr val="bg2">
                    <a:lumMod val="75000"/>
                  </a:schemeClr>
                </a:solidFill>
                <a:latin typeface="Calibri"/>
                <a:cs typeface="Calibri"/>
              </a:rPr>
              <a:t>cursief</a:t>
            </a:r>
            <a:r>
              <a:rPr lang="nl-NL" sz="10300" dirty="0">
                <a:solidFill>
                  <a:schemeClr val="bg2">
                    <a:lumMod val="75000"/>
                  </a:schemeClr>
                </a:solidFill>
                <a:latin typeface="Calibri"/>
                <a:cs typeface="Calibri"/>
              </a:rPr>
              <a:t> of </a:t>
            </a:r>
            <a:r>
              <a:rPr lang="nl-NL" sz="10300" b="1" dirty="0">
                <a:solidFill>
                  <a:schemeClr val="bg2">
                    <a:lumMod val="75000"/>
                  </a:schemeClr>
                </a:solidFill>
                <a:latin typeface="Calibri"/>
                <a:cs typeface="Calibri"/>
              </a:rPr>
              <a:t>vetgedrukt</a:t>
            </a:r>
            <a:r>
              <a:rPr lang="nl-NL" sz="10300" dirty="0">
                <a:solidFill>
                  <a:schemeClr val="bg2">
                    <a:lumMod val="75000"/>
                  </a:schemeClr>
                </a:solidFill>
                <a:latin typeface="Calibri"/>
                <a:cs typeface="Calibri"/>
              </a:rPr>
              <a:t> te maken, als dat bijdraagt aan de duidelijkheid van de tekst.  </a:t>
            </a:r>
          </a:p>
          <a:p>
            <a:pPr>
              <a:lnSpc>
                <a:spcPct val="107000"/>
              </a:lnSpc>
              <a:spcAft>
                <a:spcPts val="800"/>
              </a:spcAft>
            </a:pPr>
            <a:r>
              <a:rPr lang="nl-NL" sz="10300" dirty="0">
                <a:solidFill>
                  <a:schemeClr val="bg2">
                    <a:lumMod val="75000"/>
                  </a:schemeClr>
                </a:solidFill>
                <a:latin typeface="Calibri"/>
                <a:cs typeface="Calibri"/>
              </a:rPr>
              <a:t> Maak een nette lay-out, die passend is bij het doel en het publiek van de tekst.</a:t>
            </a:r>
          </a:p>
          <a:p>
            <a:pPr marL="0" indent="0">
              <a:buNone/>
            </a:pPr>
            <a:endParaRPr lang="nl-NL" sz="4400" dirty="0">
              <a:latin typeface="Calibri"/>
              <a:cs typeface="Calibri"/>
            </a:endParaRPr>
          </a:p>
        </p:txBody>
      </p:sp>
      <p:sp>
        <p:nvSpPr>
          <p:cNvPr id="4" name="5-puntige ster 3">
            <a:extLst>
              <a:ext uri="{FF2B5EF4-FFF2-40B4-BE49-F238E27FC236}">
                <a16:creationId xmlns:a16="http://schemas.microsoft.com/office/drawing/2014/main" id="{F1FBF77E-0953-9F83-F3AE-8F21BA81BA5B}"/>
              </a:ext>
            </a:extLst>
          </p:cNvPr>
          <p:cNvSpPr/>
          <p:nvPr/>
        </p:nvSpPr>
        <p:spPr>
          <a:xfrm>
            <a:off x="252247" y="2629721"/>
            <a:ext cx="2932387" cy="2364828"/>
          </a:xfrm>
          <a:prstGeom prst="star5">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Plan 1</a:t>
            </a:r>
          </a:p>
        </p:txBody>
      </p:sp>
      <p:sp>
        <p:nvSpPr>
          <p:cNvPr id="6" name="5-puntige ster 5">
            <a:extLst>
              <a:ext uri="{FF2B5EF4-FFF2-40B4-BE49-F238E27FC236}">
                <a16:creationId xmlns:a16="http://schemas.microsoft.com/office/drawing/2014/main" id="{5EC5B210-081D-2137-8BBA-DFE7EF63D9E9}"/>
              </a:ext>
            </a:extLst>
          </p:cNvPr>
          <p:cNvSpPr/>
          <p:nvPr/>
        </p:nvSpPr>
        <p:spPr>
          <a:xfrm>
            <a:off x="2879837" y="3812135"/>
            <a:ext cx="2932387" cy="2364828"/>
          </a:xfrm>
          <a:prstGeom prst="star5">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Plan 2</a:t>
            </a:r>
          </a:p>
        </p:txBody>
      </p:sp>
      <p:sp>
        <p:nvSpPr>
          <p:cNvPr id="7" name="5-puntige ster 6">
            <a:extLst>
              <a:ext uri="{FF2B5EF4-FFF2-40B4-BE49-F238E27FC236}">
                <a16:creationId xmlns:a16="http://schemas.microsoft.com/office/drawing/2014/main" id="{DF8117DD-49DD-A9E1-DFE7-7B2AACCBAF13}"/>
              </a:ext>
            </a:extLst>
          </p:cNvPr>
          <p:cNvSpPr/>
          <p:nvPr/>
        </p:nvSpPr>
        <p:spPr>
          <a:xfrm>
            <a:off x="6379777" y="3429000"/>
            <a:ext cx="2932387" cy="2364828"/>
          </a:xfrm>
          <a:prstGeom prst="star5">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Plan 3</a:t>
            </a:r>
          </a:p>
        </p:txBody>
      </p:sp>
      <p:sp>
        <p:nvSpPr>
          <p:cNvPr id="5" name="Tekstvak 4">
            <a:extLst>
              <a:ext uri="{FF2B5EF4-FFF2-40B4-BE49-F238E27FC236}">
                <a16:creationId xmlns:a16="http://schemas.microsoft.com/office/drawing/2014/main" id="{D2C5DC21-11DC-3F92-2212-B2CF8B1FDBC4}"/>
              </a:ext>
            </a:extLst>
          </p:cNvPr>
          <p:cNvSpPr txBox="1"/>
          <p:nvPr/>
        </p:nvSpPr>
        <p:spPr>
          <a:xfrm>
            <a:off x="1243759" y="4088524"/>
            <a:ext cx="1023870" cy="369332"/>
          </a:xfrm>
          <a:prstGeom prst="rect">
            <a:avLst/>
          </a:prstGeom>
          <a:noFill/>
        </p:spPr>
        <p:txBody>
          <a:bodyPr wrap="none" rtlCol="0">
            <a:spAutoFit/>
          </a:bodyPr>
          <a:lstStyle/>
          <a:p>
            <a:r>
              <a:rPr lang="nl-NL" dirty="0"/>
              <a:t>, want …</a:t>
            </a:r>
          </a:p>
        </p:txBody>
      </p:sp>
      <p:sp>
        <p:nvSpPr>
          <p:cNvPr id="8" name="Tekstvak 7">
            <a:extLst>
              <a:ext uri="{FF2B5EF4-FFF2-40B4-BE49-F238E27FC236}">
                <a16:creationId xmlns:a16="http://schemas.microsoft.com/office/drawing/2014/main" id="{A3C1BF01-CC2F-4368-9753-7D86E6773D05}"/>
              </a:ext>
            </a:extLst>
          </p:cNvPr>
          <p:cNvSpPr txBox="1"/>
          <p:nvPr/>
        </p:nvSpPr>
        <p:spPr>
          <a:xfrm>
            <a:off x="3863460" y="5239407"/>
            <a:ext cx="1182888" cy="369332"/>
          </a:xfrm>
          <a:prstGeom prst="rect">
            <a:avLst/>
          </a:prstGeom>
          <a:noFill/>
        </p:spPr>
        <p:txBody>
          <a:bodyPr wrap="none" rtlCol="0">
            <a:spAutoFit/>
          </a:bodyPr>
          <a:lstStyle/>
          <a:p>
            <a:r>
              <a:rPr lang="nl-NL" dirty="0"/>
              <a:t>, omdat …</a:t>
            </a:r>
          </a:p>
        </p:txBody>
      </p:sp>
      <p:sp>
        <p:nvSpPr>
          <p:cNvPr id="9" name="Tekstvak 8">
            <a:extLst>
              <a:ext uri="{FF2B5EF4-FFF2-40B4-BE49-F238E27FC236}">
                <a16:creationId xmlns:a16="http://schemas.microsoft.com/office/drawing/2014/main" id="{A13DBB49-876C-85F1-08CD-ABF613602744}"/>
              </a:ext>
            </a:extLst>
          </p:cNvPr>
          <p:cNvSpPr txBox="1"/>
          <p:nvPr/>
        </p:nvSpPr>
        <p:spPr>
          <a:xfrm>
            <a:off x="7254526" y="4854082"/>
            <a:ext cx="1083245" cy="369332"/>
          </a:xfrm>
          <a:prstGeom prst="rect">
            <a:avLst/>
          </a:prstGeom>
          <a:noFill/>
        </p:spPr>
        <p:txBody>
          <a:bodyPr wrap="none" rtlCol="0">
            <a:spAutoFit/>
          </a:bodyPr>
          <a:lstStyle/>
          <a:p>
            <a:r>
              <a:rPr lang="nl-NL" dirty="0"/>
              <a:t>, zodat …</a:t>
            </a:r>
          </a:p>
        </p:txBody>
      </p:sp>
      <p:sp>
        <p:nvSpPr>
          <p:cNvPr id="10" name="Tekstvak 9">
            <a:extLst>
              <a:ext uri="{FF2B5EF4-FFF2-40B4-BE49-F238E27FC236}">
                <a16:creationId xmlns:a16="http://schemas.microsoft.com/office/drawing/2014/main" id="{7D3E343C-9A35-8B30-1AD9-48010CF61C14}"/>
              </a:ext>
            </a:extLst>
          </p:cNvPr>
          <p:cNvSpPr txBox="1"/>
          <p:nvPr/>
        </p:nvSpPr>
        <p:spPr>
          <a:xfrm>
            <a:off x="9667162" y="2611196"/>
            <a:ext cx="2253857" cy="3693319"/>
          </a:xfrm>
          <a:prstGeom prst="rect">
            <a:avLst/>
          </a:prstGeom>
          <a:solidFill>
            <a:srgbClr val="FFFF00"/>
          </a:solidFill>
        </p:spPr>
        <p:txBody>
          <a:bodyPr wrap="square" rtlCol="0">
            <a:spAutoFit/>
          </a:bodyPr>
          <a:lstStyle/>
          <a:p>
            <a:r>
              <a:rPr lang="nl-NL" dirty="0">
                <a:solidFill>
                  <a:srgbClr val="141413"/>
                </a:solidFill>
                <a:effectLst/>
                <a:latin typeface="Helvetica" pitchFamily="2" charset="0"/>
              </a:rPr>
              <a:t>Voegwoorden bij een redengevend tekstverband:</a:t>
            </a:r>
          </a:p>
          <a:p>
            <a:endParaRPr lang="nl-NL" dirty="0">
              <a:solidFill>
                <a:srgbClr val="141413"/>
              </a:solidFill>
              <a:effectLst/>
              <a:latin typeface="Helvetica" pitchFamily="2" charset="0"/>
            </a:endParaRPr>
          </a:p>
          <a:p>
            <a:pPr marL="285750" indent="-285750">
              <a:buFont typeface="Arial" panose="020B0604020202020204" pitchFamily="34" charset="0"/>
              <a:buChar char="•"/>
            </a:pPr>
            <a:r>
              <a:rPr lang="nl-NL" dirty="0">
                <a:solidFill>
                  <a:srgbClr val="141413"/>
                </a:solidFill>
                <a:effectLst/>
                <a:latin typeface="Helvetica" pitchFamily="2" charset="0"/>
              </a:rPr>
              <a:t>omdat</a:t>
            </a:r>
          </a:p>
          <a:p>
            <a:pPr marL="285750" indent="-285750">
              <a:buFont typeface="Arial" panose="020B0604020202020204" pitchFamily="34" charset="0"/>
              <a:buChar char="•"/>
            </a:pPr>
            <a:r>
              <a:rPr lang="nl-NL" dirty="0">
                <a:solidFill>
                  <a:srgbClr val="141413"/>
                </a:solidFill>
                <a:effectLst/>
                <a:latin typeface="Helvetica" pitchFamily="2" charset="0"/>
              </a:rPr>
              <a:t>want</a:t>
            </a:r>
          </a:p>
          <a:p>
            <a:pPr marL="285750" indent="-285750">
              <a:buFont typeface="Arial" panose="020B0604020202020204" pitchFamily="34" charset="0"/>
              <a:buChar char="•"/>
            </a:pPr>
            <a:r>
              <a:rPr lang="nl-NL" dirty="0">
                <a:solidFill>
                  <a:srgbClr val="141413"/>
                </a:solidFill>
                <a:effectLst/>
                <a:latin typeface="Helvetica" pitchFamily="2" charset="0"/>
              </a:rPr>
              <a:t>namelijk</a:t>
            </a:r>
          </a:p>
          <a:p>
            <a:pPr marL="285750" indent="-285750">
              <a:buFont typeface="Arial" panose="020B0604020202020204" pitchFamily="34" charset="0"/>
              <a:buChar char="•"/>
            </a:pPr>
            <a:r>
              <a:rPr lang="nl-NL" dirty="0">
                <a:solidFill>
                  <a:srgbClr val="141413"/>
                </a:solidFill>
                <a:effectLst/>
                <a:latin typeface="Helvetica" pitchFamily="2" charset="0"/>
              </a:rPr>
              <a:t>daarom</a:t>
            </a:r>
          </a:p>
          <a:p>
            <a:pPr marL="285750" indent="-285750">
              <a:buFont typeface="Arial" panose="020B0604020202020204" pitchFamily="34" charset="0"/>
              <a:buChar char="•"/>
            </a:pPr>
            <a:r>
              <a:rPr lang="nl-NL" dirty="0">
                <a:solidFill>
                  <a:srgbClr val="141413"/>
                </a:solidFill>
                <a:effectLst/>
                <a:latin typeface="Helvetica" pitchFamily="2" charset="0"/>
              </a:rPr>
              <a:t>aangezien</a:t>
            </a:r>
          </a:p>
          <a:p>
            <a:pPr marL="285750" indent="-285750">
              <a:buFont typeface="Arial" panose="020B0604020202020204" pitchFamily="34" charset="0"/>
              <a:buChar char="•"/>
            </a:pPr>
            <a:r>
              <a:rPr lang="nl-NL" dirty="0">
                <a:solidFill>
                  <a:srgbClr val="141413"/>
                </a:solidFill>
                <a:effectLst/>
                <a:latin typeface="Helvetica" pitchFamily="2" charset="0"/>
              </a:rPr>
              <a:t>op grond van</a:t>
            </a:r>
          </a:p>
          <a:p>
            <a:pPr marL="285750" indent="-285750">
              <a:buFont typeface="Arial" panose="020B0604020202020204" pitchFamily="34" charset="0"/>
              <a:buChar char="•"/>
            </a:pPr>
            <a:r>
              <a:rPr lang="nl-NL" dirty="0">
                <a:solidFill>
                  <a:srgbClr val="141413"/>
                </a:solidFill>
                <a:effectLst/>
                <a:latin typeface="Helvetica" pitchFamily="2" charset="0"/>
              </a:rPr>
              <a:t>Immers</a:t>
            </a:r>
          </a:p>
          <a:p>
            <a:pPr marL="285750" indent="-285750">
              <a:buFont typeface="Arial" panose="020B0604020202020204" pitchFamily="34" charset="0"/>
              <a:buChar char="•"/>
            </a:pPr>
            <a:r>
              <a:rPr lang="nl-NL" dirty="0">
                <a:solidFill>
                  <a:srgbClr val="141413"/>
                </a:solidFill>
                <a:latin typeface="Helvetica" pitchFamily="2" charset="0"/>
              </a:rPr>
              <a:t>dus</a:t>
            </a:r>
            <a:endParaRPr lang="nl-NL" dirty="0">
              <a:solidFill>
                <a:srgbClr val="141413"/>
              </a:solidFill>
              <a:effectLst/>
              <a:latin typeface="Helvetica" pitchFamily="2" charset="0"/>
            </a:endParaRPr>
          </a:p>
          <a:p>
            <a:pPr marL="285750" indent="-285750">
              <a:buFont typeface="Arial" panose="020B0604020202020204" pitchFamily="34" charset="0"/>
              <a:buChar char="•"/>
            </a:pPr>
            <a:r>
              <a:rPr lang="nl-NL" dirty="0">
                <a:solidFill>
                  <a:srgbClr val="141413"/>
                </a:solidFill>
                <a:effectLst/>
                <a:latin typeface="Helvetica" pitchFamily="2" charset="0"/>
              </a:rPr>
              <a:t>om die reden</a:t>
            </a:r>
          </a:p>
        </p:txBody>
      </p:sp>
    </p:spTree>
    <p:extLst>
      <p:ext uri="{BB962C8B-B14F-4D97-AF65-F5344CB8AC3E}">
        <p14:creationId xmlns:p14="http://schemas.microsoft.com/office/powerpoint/2010/main" val="30262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D65F24B-F077-68BF-70DA-D3FDBF7770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EEC490-2F8B-3DE3-4655-2CA14F79A40E}"/>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67023C7B-99C0-0F91-32F2-2A8AEF8107A2}"/>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Opdracht </a:t>
            </a:r>
          </a:p>
          <a:p>
            <a:pPr marL="0" indent="0">
              <a:buNone/>
            </a:pPr>
            <a:endParaRPr lang="nl-NL" sz="6000" dirty="0">
              <a:latin typeface="Calibri"/>
              <a:cs typeface="Calibri"/>
            </a:endParaRPr>
          </a:p>
          <a:p>
            <a:pPr>
              <a:lnSpc>
                <a:spcPct val="107000"/>
              </a:lnSpc>
              <a:spcAft>
                <a:spcPts val="800"/>
              </a:spcAft>
            </a:pPr>
            <a:r>
              <a:rPr lang="nl-NL" sz="10400" dirty="0">
                <a:solidFill>
                  <a:schemeClr val="bg2">
                    <a:lumMod val="75000"/>
                  </a:schemeClr>
                </a:solidFill>
                <a:latin typeface="Calibri"/>
                <a:cs typeface="Calibri"/>
              </a:rPr>
              <a:t>Schrijf een partijplan met 3 standpunten en beargumenteer deze. </a:t>
            </a:r>
          </a:p>
          <a:p>
            <a:pPr>
              <a:lnSpc>
                <a:spcPct val="107000"/>
              </a:lnSpc>
              <a:spcAft>
                <a:spcPts val="800"/>
              </a:spcAft>
            </a:pPr>
            <a:r>
              <a:rPr lang="nl-NL" sz="10400" dirty="0">
                <a:solidFill>
                  <a:schemeClr val="bg2">
                    <a:lumMod val="75000"/>
                  </a:schemeClr>
                </a:solidFill>
                <a:latin typeface="Calibri"/>
                <a:cs typeface="Calibri"/>
              </a:rPr>
              <a:t>Geef ook een of meerdere </a:t>
            </a:r>
            <a:r>
              <a:rPr lang="nl-NL" sz="10400" b="1" dirty="0">
                <a:latin typeface="Calibri"/>
                <a:cs typeface="Calibri"/>
              </a:rPr>
              <a:t>tegenargumenten</a:t>
            </a:r>
            <a:r>
              <a:rPr lang="nl-NL" sz="10400" dirty="0">
                <a:solidFill>
                  <a:schemeClr val="bg2">
                    <a:lumMod val="75000"/>
                  </a:schemeClr>
                </a:solidFill>
                <a:latin typeface="Calibri"/>
                <a:cs typeface="Calibri"/>
              </a:rPr>
              <a:t> en </a:t>
            </a:r>
            <a:r>
              <a:rPr lang="nl-NL" sz="10400" b="1" dirty="0">
                <a:latin typeface="Calibri"/>
                <a:cs typeface="Calibri"/>
              </a:rPr>
              <a:t>weerleg deze</a:t>
            </a:r>
            <a:r>
              <a:rPr lang="nl-NL" sz="10400" dirty="0">
                <a:solidFill>
                  <a:schemeClr val="bg2">
                    <a:lumMod val="75000"/>
                  </a:schemeClr>
                </a:solidFill>
                <a:latin typeface="Calibri"/>
                <a:cs typeface="Calibri"/>
              </a:rPr>
              <a:t>.</a:t>
            </a:r>
          </a:p>
          <a:p>
            <a:pPr>
              <a:lnSpc>
                <a:spcPct val="107000"/>
              </a:lnSpc>
              <a:spcAft>
                <a:spcPts val="800"/>
              </a:spcAft>
            </a:pPr>
            <a:r>
              <a:rPr lang="nl-NL" sz="10400" dirty="0">
                <a:solidFill>
                  <a:schemeClr val="bg2">
                    <a:lumMod val="75000"/>
                  </a:schemeClr>
                </a:solidFill>
                <a:latin typeface="Calibri"/>
                <a:cs typeface="Calibri"/>
              </a:rPr>
              <a:t>Schrijf een doelgerichte tekst, die </a:t>
            </a:r>
            <a:r>
              <a:rPr lang="nl-NL" sz="10400" b="1" dirty="0">
                <a:solidFill>
                  <a:schemeClr val="bg2">
                    <a:lumMod val="75000"/>
                  </a:schemeClr>
                </a:solidFill>
                <a:latin typeface="Calibri"/>
                <a:cs typeface="Calibri"/>
              </a:rPr>
              <a:t>niet</a:t>
            </a:r>
            <a:r>
              <a:rPr lang="nl-NL" sz="10400" dirty="0">
                <a:solidFill>
                  <a:schemeClr val="bg2">
                    <a:lumMod val="75000"/>
                  </a:schemeClr>
                </a:solidFill>
                <a:latin typeface="Calibri"/>
                <a:cs typeface="Calibri"/>
              </a:rPr>
              <a:t> meer maar ook niet minder bevat dan noodzakelijk is. </a:t>
            </a:r>
          </a:p>
          <a:p>
            <a:pPr>
              <a:lnSpc>
                <a:spcPct val="107000"/>
              </a:lnSpc>
              <a:spcAft>
                <a:spcPts val="800"/>
              </a:spcAft>
            </a:pPr>
            <a:r>
              <a:rPr lang="nl-NL" sz="10300" dirty="0">
                <a:solidFill>
                  <a:schemeClr val="bg2">
                    <a:lumMod val="75000"/>
                  </a:schemeClr>
                </a:solidFill>
                <a:latin typeface="Calibri"/>
                <a:cs typeface="Calibri"/>
              </a:rPr>
              <a:t> Maak je tekst op door tekst </a:t>
            </a:r>
            <a:r>
              <a:rPr lang="nl-NL" sz="10300" i="1" dirty="0">
                <a:solidFill>
                  <a:schemeClr val="bg2">
                    <a:lumMod val="75000"/>
                  </a:schemeClr>
                </a:solidFill>
                <a:latin typeface="Calibri"/>
                <a:cs typeface="Calibri"/>
              </a:rPr>
              <a:t>cursief</a:t>
            </a:r>
            <a:r>
              <a:rPr lang="nl-NL" sz="10300" dirty="0">
                <a:solidFill>
                  <a:schemeClr val="bg2">
                    <a:lumMod val="75000"/>
                  </a:schemeClr>
                </a:solidFill>
                <a:latin typeface="Calibri"/>
                <a:cs typeface="Calibri"/>
              </a:rPr>
              <a:t> of </a:t>
            </a:r>
            <a:r>
              <a:rPr lang="nl-NL" sz="10300" b="1" dirty="0">
                <a:solidFill>
                  <a:schemeClr val="bg2">
                    <a:lumMod val="75000"/>
                  </a:schemeClr>
                </a:solidFill>
                <a:latin typeface="Calibri"/>
                <a:cs typeface="Calibri"/>
              </a:rPr>
              <a:t>vetgedrukt</a:t>
            </a:r>
            <a:r>
              <a:rPr lang="nl-NL" sz="10300" dirty="0">
                <a:solidFill>
                  <a:schemeClr val="bg2">
                    <a:lumMod val="75000"/>
                  </a:schemeClr>
                </a:solidFill>
                <a:latin typeface="Calibri"/>
                <a:cs typeface="Calibri"/>
              </a:rPr>
              <a:t> te maken, als dat bijdraagt aan de duidelijkheid van de tekst.  </a:t>
            </a:r>
          </a:p>
          <a:p>
            <a:pPr>
              <a:lnSpc>
                <a:spcPct val="107000"/>
              </a:lnSpc>
              <a:spcAft>
                <a:spcPts val="800"/>
              </a:spcAft>
            </a:pPr>
            <a:r>
              <a:rPr lang="nl-NL" sz="10300" dirty="0">
                <a:solidFill>
                  <a:schemeClr val="bg2">
                    <a:lumMod val="75000"/>
                  </a:schemeClr>
                </a:solidFill>
                <a:latin typeface="Calibri"/>
                <a:cs typeface="Calibri"/>
              </a:rPr>
              <a:t> Maak een nette lay-out, die passend is bij het doel en het publiek van de tekst.</a:t>
            </a:r>
          </a:p>
          <a:p>
            <a:pPr marL="0" indent="0">
              <a:buNone/>
            </a:pPr>
            <a:endParaRPr lang="nl-NL" sz="4400" dirty="0">
              <a:latin typeface="Calibri"/>
              <a:cs typeface="Calibri"/>
            </a:endParaRPr>
          </a:p>
        </p:txBody>
      </p:sp>
      <p:pic>
        <p:nvPicPr>
          <p:cNvPr id="11" name="Graphic 10" descr="Duim omlaag silhouet">
            <a:extLst>
              <a:ext uri="{FF2B5EF4-FFF2-40B4-BE49-F238E27FC236}">
                <a16:creationId xmlns:a16="http://schemas.microsoft.com/office/drawing/2014/main" id="{166ACD22-5AE9-C42B-1EC5-A798572B6C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2911" y="3949261"/>
            <a:ext cx="1529255" cy="1529255"/>
          </a:xfrm>
          <a:prstGeom prst="rect">
            <a:avLst/>
          </a:prstGeom>
        </p:spPr>
      </p:pic>
      <p:pic>
        <p:nvPicPr>
          <p:cNvPr id="13" name="Graphic 12" descr="Duim omhoog silhouet">
            <a:extLst>
              <a:ext uri="{FF2B5EF4-FFF2-40B4-BE49-F238E27FC236}">
                <a16:creationId xmlns:a16="http://schemas.microsoft.com/office/drawing/2014/main" id="{A416F239-7A17-09ED-A641-39352CC7B9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2250" y="3796861"/>
            <a:ext cx="1529254" cy="1529254"/>
          </a:xfrm>
          <a:prstGeom prst="rect">
            <a:avLst/>
          </a:prstGeom>
        </p:spPr>
      </p:pic>
      <p:sp>
        <p:nvSpPr>
          <p:cNvPr id="14" name="Tekstvak 13">
            <a:extLst>
              <a:ext uri="{FF2B5EF4-FFF2-40B4-BE49-F238E27FC236}">
                <a16:creationId xmlns:a16="http://schemas.microsoft.com/office/drawing/2014/main" id="{9824E35F-B0FB-75B6-6E13-75B9BA25592D}"/>
              </a:ext>
            </a:extLst>
          </p:cNvPr>
          <p:cNvSpPr txBox="1"/>
          <p:nvPr/>
        </p:nvSpPr>
        <p:spPr>
          <a:xfrm>
            <a:off x="288389" y="5489929"/>
            <a:ext cx="10658136" cy="584775"/>
          </a:xfrm>
          <a:prstGeom prst="rect">
            <a:avLst/>
          </a:prstGeom>
          <a:noFill/>
        </p:spPr>
        <p:txBody>
          <a:bodyPr wrap="square" rtlCol="0">
            <a:spAutoFit/>
          </a:bodyPr>
          <a:lstStyle/>
          <a:p>
            <a:r>
              <a:rPr lang="nl-NL" sz="3200" b="1" dirty="0">
                <a:solidFill>
                  <a:schemeClr val="tx2">
                    <a:lumMod val="50000"/>
                    <a:lumOff val="50000"/>
                  </a:schemeClr>
                </a:solidFill>
                <a:latin typeface="Script MT Bold" panose="020F0502020204030204" pitchFamily="34" charset="0"/>
                <a:cs typeface="Script MT Bold" panose="020F0502020204030204" pitchFamily="34" charset="0"/>
              </a:rPr>
              <a:t>Een nadeel van ons plan zou kunnen zijn dat …. , maar ….</a:t>
            </a:r>
          </a:p>
        </p:txBody>
      </p:sp>
    </p:spTree>
    <p:extLst>
      <p:ext uri="{BB962C8B-B14F-4D97-AF65-F5344CB8AC3E}">
        <p14:creationId xmlns:p14="http://schemas.microsoft.com/office/powerpoint/2010/main" val="11460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392E8EC-110E-7083-9265-D96701B234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C4CCC1-FBD5-0423-1D38-7D29CA1B870A}"/>
              </a:ext>
            </a:extLst>
          </p:cNvPr>
          <p:cNvSpPr>
            <a:spLocks noGrp="1"/>
          </p:cNvSpPr>
          <p:nvPr>
            <p:ph type="title"/>
          </p:nvPr>
        </p:nvSpPr>
        <p:spPr/>
        <p:txBody>
          <a:bodyPr/>
          <a:lstStyle/>
          <a:p>
            <a:r>
              <a:rPr lang="nl-NL" dirty="0"/>
              <a:t>Tegenargument + weerlegging</a:t>
            </a:r>
          </a:p>
        </p:txBody>
      </p:sp>
      <p:sp>
        <p:nvSpPr>
          <p:cNvPr id="3" name="Tijdelijke aanduiding voor inhoud 2">
            <a:extLst>
              <a:ext uri="{FF2B5EF4-FFF2-40B4-BE49-F238E27FC236}">
                <a16:creationId xmlns:a16="http://schemas.microsoft.com/office/drawing/2014/main" id="{46C8E3CD-E379-6102-D5BF-287B5B265054}"/>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r>
              <a:rPr lang="nl-NL" dirty="0"/>
              <a:t>Wij vinden dat alle k</a:t>
            </a:r>
            <a:r>
              <a:rPr lang="nl-NL" sz="2800" b="0" u="none" strike="noStrike" dirty="0">
                <a:effectLst/>
                <a:latin typeface="open_sansregular"/>
              </a:rPr>
              <a:t>inderen hun bord met spruitjes moeten leegeten, omdat spruitjes erg gezond zijn. </a:t>
            </a:r>
            <a:r>
              <a:rPr lang="nl-NL" dirty="0"/>
              <a:t>Nu denkt u misschien dat veel kinderen spruitjes vies vinden. Dat is ook zo, maar ze kunnen gemakkelijk wennen aan de smaak. Laat het kind zoveel spruitjes eten als het oud is, of bestrooi de spruitjes met geraspte kaas.</a:t>
            </a:r>
          </a:p>
        </p:txBody>
      </p:sp>
    </p:spTree>
    <p:extLst>
      <p:ext uri="{BB962C8B-B14F-4D97-AF65-F5344CB8AC3E}">
        <p14:creationId xmlns:p14="http://schemas.microsoft.com/office/powerpoint/2010/main" val="128392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A37BE-3593-49ED-1131-7C428773E5F4}"/>
              </a:ext>
            </a:extLst>
          </p:cNvPr>
          <p:cNvSpPr>
            <a:spLocks noGrp="1"/>
          </p:cNvSpPr>
          <p:nvPr>
            <p:ph type="title"/>
          </p:nvPr>
        </p:nvSpPr>
        <p:spPr/>
        <p:txBody>
          <a:bodyPr/>
          <a:lstStyle/>
          <a:p>
            <a:r>
              <a:rPr lang="nl-NL" dirty="0"/>
              <a:t>Tegenargument + weerlegging</a:t>
            </a:r>
          </a:p>
        </p:txBody>
      </p:sp>
      <p:sp>
        <p:nvSpPr>
          <p:cNvPr id="3" name="Tijdelijke aanduiding voor inhoud 2">
            <a:extLst>
              <a:ext uri="{FF2B5EF4-FFF2-40B4-BE49-F238E27FC236}">
                <a16:creationId xmlns:a16="http://schemas.microsoft.com/office/drawing/2014/main" id="{6CA26406-9B27-98C3-A6D5-D3C0DF2AE806}"/>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r>
              <a:rPr lang="nl-NL" dirty="0"/>
              <a:t>Wij vinden dat alle k</a:t>
            </a:r>
            <a:r>
              <a:rPr lang="nl-NL" sz="2800" b="0" u="none" strike="noStrike" dirty="0">
                <a:effectLst/>
                <a:latin typeface="open_sansregular"/>
              </a:rPr>
              <a:t>inderen hun bord met spruitjes moeten leegeten, omdat spruitjes erg gezond zijn. </a:t>
            </a:r>
            <a:r>
              <a:rPr lang="nl-NL" dirty="0"/>
              <a:t>Nu denkt u misschien dat veel</a:t>
            </a:r>
            <a:r>
              <a:rPr lang="nl-NL" b="1" dirty="0"/>
              <a:t> kinderen spruitjes vies vinden</a:t>
            </a:r>
            <a:r>
              <a:rPr lang="nl-NL" dirty="0"/>
              <a:t>. Dat is ook zo, maar ze kunnen gemakkelijk wennen aan de smaak. Laat het kind zoveel spruitjes eten als het oud is, of bestrooi de spruitjes met geraspte kaas.</a:t>
            </a:r>
          </a:p>
        </p:txBody>
      </p:sp>
      <p:sp>
        <p:nvSpPr>
          <p:cNvPr id="4" name="Rechthoekige toelichting 3">
            <a:extLst>
              <a:ext uri="{FF2B5EF4-FFF2-40B4-BE49-F238E27FC236}">
                <a16:creationId xmlns:a16="http://schemas.microsoft.com/office/drawing/2014/main" id="{AAC60B07-89A2-55E5-2CB0-96B960AB2D71}"/>
              </a:ext>
            </a:extLst>
          </p:cNvPr>
          <p:cNvSpPr/>
          <p:nvPr/>
        </p:nvSpPr>
        <p:spPr>
          <a:xfrm>
            <a:off x="1464040" y="2318173"/>
            <a:ext cx="5257800" cy="1110827"/>
          </a:xfrm>
          <a:prstGeom prst="wedgeRectCallout">
            <a:avLst>
              <a:gd name="adj1" fmla="val -21598"/>
              <a:gd name="adj2" fmla="val 7104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800" b="0" i="0" u="none" strike="noStrike" dirty="0">
                <a:solidFill>
                  <a:srgbClr val="000000"/>
                </a:solidFill>
                <a:effectLst/>
                <a:latin typeface="-apple-system"/>
              </a:rPr>
              <a:t>Tegenargument</a:t>
            </a:r>
            <a:endParaRPr lang="nl-NL" dirty="0"/>
          </a:p>
        </p:txBody>
      </p:sp>
      <p:pic>
        <p:nvPicPr>
          <p:cNvPr id="5" name="Graphic 4" descr="Duim omlaag silhouet">
            <a:extLst>
              <a:ext uri="{FF2B5EF4-FFF2-40B4-BE49-F238E27FC236}">
                <a16:creationId xmlns:a16="http://schemas.microsoft.com/office/drawing/2014/main" id="{F638B831-8370-A05A-9088-5045A444CC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9261" y="2318173"/>
            <a:ext cx="1227667" cy="1227667"/>
          </a:xfrm>
          <a:prstGeom prst="rect">
            <a:avLst/>
          </a:prstGeom>
        </p:spPr>
      </p:pic>
    </p:spTree>
    <p:extLst>
      <p:ext uri="{BB962C8B-B14F-4D97-AF65-F5344CB8AC3E}">
        <p14:creationId xmlns:p14="http://schemas.microsoft.com/office/powerpoint/2010/main" val="284261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FBB2747-2C05-C4ED-0900-071E6136AF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19D47F-313C-96B6-107F-433D66EC02C9}"/>
              </a:ext>
            </a:extLst>
          </p:cNvPr>
          <p:cNvSpPr>
            <a:spLocks noGrp="1"/>
          </p:cNvSpPr>
          <p:nvPr>
            <p:ph type="title"/>
          </p:nvPr>
        </p:nvSpPr>
        <p:spPr/>
        <p:txBody>
          <a:bodyPr/>
          <a:lstStyle/>
          <a:p>
            <a:r>
              <a:rPr lang="nl-NL" dirty="0"/>
              <a:t>Tegenargument + weerlegging</a:t>
            </a:r>
          </a:p>
        </p:txBody>
      </p:sp>
      <p:sp>
        <p:nvSpPr>
          <p:cNvPr id="3" name="Tijdelijke aanduiding voor inhoud 2">
            <a:extLst>
              <a:ext uri="{FF2B5EF4-FFF2-40B4-BE49-F238E27FC236}">
                <a16:creationId xmlns:a16="http://schemas.microsoft.com/office/drawing/2014/main" id="{83EA631E-C8F3-6E36-0E81-5F3873CC696F}"/>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r>
              <a:rPr lang="nl-NL" dirty="0"/>
              <a:t>Wij vinden dat alle k</a:t>
            </a:r>
            <a:r>
              <a:rPr lang="nl-NL" sz="2800" b="0" u="none" strike="noStrike" dirty="0">
                <a:effectLst/>
                <a:latin typeface="open_sansregular"/>
              </a:rPr>
              <a:t>inderen hun bord met spruitjes moeten leegeten, omdat spruitjes erg gezond zijn. </a:t>
            </a:r>
            <a:r>
              <a:rPr lang="nl-NL" dirty="0"/>
              <a:t>Nu denkt u misschien dat veel</a:t>
            </a:r>
            <a:r>
              <a:rPr lang="nl-NL" b="1" dirty="0"/>
              <a:t> kinderen spruitjes vies vinden</a:t>
            </a:r>
            <a:r>
              <a:rPr lang="nl-NL" dirty="0"/>
              <a:t>. Dat is ook zo, </a:t>
            </a:r>
            <a:r>
              <a:rPr lang="nl-NL" b="1" dirty="0">
                <a:solidFill>
                  <a:schemeClr val="tx2">
                    <a:lumMod val="50000"/>
                    <a:lumOff val="50000"/>
                  </a:schemeClr>
                </a:solidFill>
              </a:rPr>
              <a:t>maar ze kunnen gemakkelijk wennen aan de smaak</a:t>
            </a:r>
            <a:r>
              <a:rPr lang="nl-NL" dirty="0"/>
              <a:t>. Laat het kind zoveel spruitjes eten als het oud is, of bestrooi de spruitjes met geraspte kaas.</a:t>
            </a:r>
          </a:p>
        </p:txBody>
      </p:sp>
      <p:sp>
        <p:nvSpPr>
          <p:cNvPr id="4" name="Rechthoekige toelichting 3">
            <a:extLst>
              <a:ext uri="{FF2B5EF4-FFF2-40B4-BE49-F238E27FC236}">
                <a16:creationId xmlns:a16="http://schemas.microsoft.com/office/drawing/2014/main" id="{5B25A89A-E4E9-5894-D8B4-ED0A55FC2BFA}"/>
              </a:ext>
            </a:extLst>
          </p:cNvPr>
          <p:cNvSpPr/>
          <p:nvPr/>
        </p:nvSpPr>
        <p:spPr>
          <a:xfrm>
            <a:off x="1464040" y="2318173"/>
            <a:ext cx="5257800" cy="1110827"/>
          </a:xfrm>
          <a:prstGeom prst="wedgeRectCallout">
            <a:avLst>
              <a:gd name="adj1" fmla="val -21598"/>
              <a:gd name="adj2" fmla="val 7104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800" b="0" i="0" u="none" strike="noStrike" dirty="0">
                <a:solidFill>
                  <a:srgbClr val="000000"/>
                </a:solidFill>
                <a:effectLst/>
                <a:latin typeface="-apple-system"/>
              </a:rPr>
              <a:t>Tegenargument</a:t>
            </a:r>
            <a:endParaRPr lang="nl-NL" dirty="0"/>
          </a:p>
        </p:txBody>
      </p:sp>
      <p:pic>
        <p:nvPicPr>
          <p:cNvPr id="5" name="Graphic 4" descr="Duim omlaag silhouet">
            <a:extLst>
              <a:ext uri="{FF2B5EF4-FFF2-40B4-BE49-F238E27FC236}">
                <a16:creationId xmlns:a16="http://schemas.microsoft.com/office/drawing/2014/main" id="{C0C432C0-9AEA-347D-2044-299C57303E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9261" y="2318173"/>
            <a:ext cx="1227667" cy="1227667"/>
          </a:xfrm>
          <a:prstGeom prst="rect">
            <a:avLst/>
          </a:prstGeom>
        </p:spPr>
      </p:pic>
      <p:sp>
        <p:nvSpPr>
          <p:cNvPr id="6" name="Rechthoekige toelichting 5">
            <a:extLst>
              <a:ext uri="{FF2B5EF4-FFF2-40B4-BE49-F238E27FC236}">
                <a16:creationId xmlns:a16="http://schemas.microsoft.com/office/drawing/2014/main" id="{135F4554-5453-5CC9-60A3-E49A35302EA2}"/>
              </a:ext>
            </a:extLst>
          </p:cNvPr>
          <p:cNvSpPr/>
          <p:nvPr/>
        </p:nvSpPr>
        <p:spPr>
          <a:xfrm>
            <a:off x="5172440" y="4990671"/>
            <a:ext cx="3098800" cy="1110827"/>
          </a:xfrm>
          <a:prstGeom prst="wedgeRectCallout">
            <a:avLst>
              <a:gd name="adj1" fmla="val -22564"/>
              <a:gd name="adj2" fmla="val -108831"/>
            </a:avLst>
          </a:prstGeom>
        </p:spPr>
        <p:style>
          <a:lnRef idx="2">
            <a:schemeClr val="dk1"/>
          </a:lnRef>
          <a:fillRef idx="1">
            <a:schemeClr val="lt1"/>
          </a:fillRef>
          <a:effectRef idx="0">
            <a:schemeClr val="dk1"/>
          </a:effectRef>
          <a:fontRef idx="minor">
            <a:schemeClr val="dk1"/>
          </a:fontRef>
        </p:style>
        <p:txBody>
          <a:bodyPr rtlCol="0" anchor="ctr"/>
          <a:lstStyle/>
          <a:p>
            <a:r>
              <a:rPr lang="nl-NL" sz="2800" b="0" i="0" u="none" strike="noStrike" dirty="0">
                <a:solidFill>
                  <a:srgbClr val="000000"/>
                </a:solidFill>
                <a:effectLst/>
                <a:latin typeface="-apple-system"/>
              </a:rPr>
              <a:t>Weerlegging</a:t>
            </a:r>
            <a:endParaRPr lang="nl-NL" dirty="0"/>
          </a:p>
        </p:txBody>
      </p:sp>
      <p:pic>
        <p:nvPicPr>
          <p:cNvPr id="7" name="Graphic 6" descr="Duim omhoog silhouet">
            <a:extLst>
              <a:ext uri="{FF2B5EF4-FFF2-40B4-BE49-F238E27FC236}">
                <a16:creationId xmlns:a16="http://schemas.microsoft.com/office/drawing/2014/main" id="{0DB6E6C3-0137-845E-BB1B-BEE0F42AE3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33203" y="4963461"/>
            <a:ext cx="1138037" cy="1138037"/>
          </a:xfrm>
          <a:prstGeom prst="rect">
            <a:avLst/>
          </a:prstGeom>
        </p:spPr>
      </p:pic>
    </p:spTree>
    <p:extLst>
      <p:ext uri="{BB962C8B-B14F-4D97-AF65-F5344CB8AC3E}">
        <p14:creationId xmlns:p14="http://schemas.microsoft.com/office/powerpoint/2010/main" val="2627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D67B9176-482F-72FD-503C-1A1A88CB69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74555C-5094-1DF8-471A-38AA51903604}"/>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9562C9B5-6A74-B13D-74CB-2DF7B506191F}"/>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Opdracht </a:t>
            </a:r>
          </a:p>
          <a:p>
            <a:pPr marL="0" indent="0">
              <a:buNone/>
            </a:pPr>
            <a:endParaRPr lang="nl-NL" sz="6000" dirty="0">
              <a:solidFill>
                <a:schemeClr val="bg2">
                  <a:lumMod val="75000"/>
                </a:schemeClr>
              </a:solidFill>
              <a:latin typeface="Calibri"/>
              <a:cs typeface="Calibri"/>
            </a:endParaRPr>
          </a:p>
          <a:p>
            <a:pPr>
              <a:lnSpc>
                <a:spcPct val="107000"/>
              </a:lnSpc>
              <a:spcAft>
                <a:spcPts val="800"/>
              </a:spcAft>
            </a:pPr>
            <a:r>
              <a:rPr lang="nl-NL" sz="10400" dirty="0">
                <a:solidFill>
                  <a:schemeClr val="bg2">
                    <a:lumMod val="75000"/>
                  </a:schemeClr>
                </a:solidFill>
                <a:latin typeface="Calibri"/>
                <a:cs typeface="Calibri"/>
              </a:rPr>
              <a:t>Schrijf een partijplan met 3 standpunten en beargumenteer deze. </a:t>
            </a:r>
          </a:p>
          <a:p>
            <a:pPr>
              <a:lnSpc>
                <a:spcPct val="107000"/>
              </a:lnSpc>
              <a:spcAft>
                <a:spcPts val="800"/>
              </a:spcAft>
            </a:pPr>
            <a:r>
              <a:rPr lang="nl-NL" sz="10400" dirty="0">
                <a:solidFill>
                  <a:schemeClr val="bg2">
                    <a:lumMod val="75000"/>
                  </a:schemeClr>
                </a:solidFill>
                <a:latin typeface="Calibri"/>
                <a:cs typeface="Calibri"/>
              </a:rPr>
              <a:t>Geef ook een of meerdere tegenargumenten en weerleg deze.</a:t>
            </a:r>
          </a:p>
          <a:p>
            <a:pPr>
              <a:lnSpc>
                <a:spcPct val="107000"/>
              </a:lnSpc>
              <a:spcAft>
                <a:spcPts val="800"/>
              </a:spcAft>
            </a:pPr>
            <a:r>
              <a:rPr lang="nl-NL" sz="10400" dirty="0">
                <a:solidFill>
                  <a:schemeClr val="bg2">
                    <a:lumMod val="75000"/>
                  </a:schemeClr>
                </a:solidFill>
                <a:latin typeface="Calibri"/>
                <a:cs typeface="Calibri"/>
              </a:rPr>
              <a:t>Schrijf een </a:t>
            </a:r>
            <a:r>
              <a:rPr lang="nl-NL" sz="10400" b="1" dirty="0">
                <a:latin typeface="Calibri"/>
                <a:cs typeface="Calibri"/>
              </a:rPr>
              <a:t>doelgerichte tekst</a:t>
            </a:r>
            <a:r>
              <a:rPr lang="nl-NL" sz="10400" dirty="0">
                <a:solidFill>
                  <a:schemeClr val="bg2">
                    <a:lumMod val="75000"/>
                  </a:schemeClr>
                </a:solidFill>
                <a:latin typeface="Calibri"/>
                <a:cs typeface="Calibri"/>
              </a:rPr>
              <a:t>, die </a:t>
            </a:r>
            <a:r>
              <a:rPr lang="nl-NL" sz="10400" b="1" dirty="0">
                <a:latin typeface="Calibri"/>
                <a:cs typeface="Calibri"/>
              </a:rPr>
              <a:t>niet meer </a:t>
            </a:r>
            <a:r>
              <a:rPr lang="nl-NL" sz="10400" dirty="0">
                <a:solidFill>
                  <a:schemeClr val="bg2">
                    <a:lumMod val="75000"/>
                  </a:schemeClr>
                </a:solidFill>
                <a:latin typeface="Calibri"/>
                <a:cs typeface="Calibri"/>
              </a:rPr>
              <a:t>maar ook </a:t>
            </a:r>
            <a:r>
              <a:rPr lang="nl-NL" sz="10400" b="1" dirty="0">
                <a:latin typeface="Calibri"/>
                <a:cs typeface="Calibri"/>
              </a:rPr>
              <a:t>niet minder </a:t>
            </a:r>
            <a:r>
              <a:rPr lang="nl-NL" sz="10400" dirty="0">
                <a:solidFill>
                  <a:schemeClr val="bg2">
                    <a:lumMod val="75000"/>
                  </a:schemeClr>
                </a:solidFill>
                <a:latin typeface="Calibri"/>
                <a:cs typeface="Calibri"/>
              </a:rPr>
              <a:t>bevat dan noodzakelijk is. </a:t>
            </a:r>
          </a:p>
          <a:p>
            <a:pPr>
              <a:lnSpc>
                <a:spcPct val="107000"/>
              </a:lnSpc>
              <a:spcAft>
                <a:spcPts val="800"/>
              </a:spcAft>
            </a:pPr>
            <a:r>
              <a:rPr lang="nl-NL" sz="10300" dirty="0">
                <a:solidFill>
                  <a:schemeClr val="bg2">
                    <a:lumMod val="75000"/>
                  </a:schemeClr>
                </a:solidFill>
                <a:latin typeface="Calibri"/>
                <a:cs typeface="Calibri"/>
              </a:rPr>
              <a:t> Maak je tekst op door tekst </a:t>
            </a:r>
            <a:r>
              <a:rPr lang="nl-NL" sz="10300" i="1" dirty="0">
                <a:solidFill>
                  <a:schemeClr val="bg2">
                    <a:lumMod val="75000"/>
                  </a:schemeClr>
                </a:solidFill>
                <a:latin typeface="Calibri"/>
                <a:cs typeface="Calibri"/>
              </a:rPr>
              <a:t>cursief</a:t>
            </a:r>
            <a:r>
              <a:rPr lang="nl-NL" sz="10300" dirty="0">
                <a:solidFill>
                  <a:schemeClr val="bg2">
                    <a:lumMod val="75000"/>
                  </a:schemeClr>
                </a:solidFill>
                <a:latin typeface="Calibri"/>
                <a:cs typeface="Calibri"/>
              </a:rPr>
              <a:t> of </a:t>
            </a:r>
            <a:r>
              <a:rPr lang="nl-NL" sz="10300" b="1" dirty="0">
                <a:solidFill>
                  <a:schemeClr val="bg2">
                    <a:lumMod val="75000"/>
                  </a:schemeClr>
                </a:solidFill>
                <a:latin typeface="Calibri"/>
                <a:cs typeface="Calibri"/>
              </a:rPr>
              <a:t>vetgedrukt</a:t>
            </a:r>
            <a:r>
              <a:rPr lang="nl-NL" sz="10300" dirty="0">
                <a:solidFill>
                  <a:schemeClr val="bg2">
                    <a:lumMod val="75000"/>
                  </a:schemeClr>
                </a:solidFill>
                <a:latin typeface="Calibri"/>
                <a:cs typeface="Calibri"/>
              </a:rPr>
              <a:t> te maken, als dat bijdraagt aan de duidelijkheid van de tekst.  </a:t>
            </a:r>
          </a:p>
          <a:p>
            <a:pPr>
              <a:lnSpc>
                <a:spcPct val="107000"/>
              </a:lnSpc>
              <a:spcAft>
                <a:spcPts val="800"/>
              </a:spcAft>
            </a:pPr>
            <a:r>
              <a:rPr lang="nl-NL" sz="10300" dirty="0">
                <a:solidFill>
                  <a:schemeClr val="bg2">
                    <a:lumMod val="75000"/>
                  </a:schemeClr>
                </a:solidFill>
                <a:latin typeface="Calibri"/>
                <a:cs typeface="Calibri"/>
              </a:rPr>
              <a:t> Maak een nette lay-out, die passend is bij het doel en het publiek van de tekst.</a:t>
            </a:r>
          </a:p>
          <a:p>
            <a:pPr marL="0" indent="0">
              <a:buNone/>
            </a:pPr>
            <a:endParaRPr lang="nl-NL" sz="4400" dirty="0">
              <a:latin typeface="Calibri"/>
              <a:cs typeface="Calibri"/>
            </a:endParaRPr>
          </a:p>
        </p:txBody>
      </p:sp>
    </p:spTree>
    <p:extLst>
      <p:ext uri="{BB962C8B-B14F-4D97-AF65-F5344CB8AC3E}">
        <p14:creationId xmlns:p14="http://schemas.microsoft.com/office/powerpoint/2010/main" val="59946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83AC7-E6E6-54C3-C160-D5CA8487DC95}"/>
              </a:ext>
            </a:extLst>
          </p:cNvPr>
          <p:cNvSpPr>
            <a:spLocks noGrp="1"/>
          </p:cNvSpPr>
          <p:nvPr>
            <p:ph type="title"/>
          </p:nvPr>
        </p:nvSpPr>
        <p:spPr/>
        <p:txBody>
          <a:bodyPr/>
          <a:lstStyle/>
          <a:p>
            <a:r>
              <a:rPr lang="nl-NL" dirty="0"/>
              <a:t>Les 1 – introductie en uitleg</a:t>
            </a:r>
          </a:p>
        </p:txBody>
      </p:sp>
    </p:spTree>
    <p:extLst>
      <p:ext uri="{BB962C8B-B14F-4D97-AF65-F5344CB8AC3E}">
        <p14:creationId xmlns:p14="http://schemas.microsoft.com/office/powerpoint/2010/main" val="204122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19A489C-17F1-123F-8802-057779C74D1E}"/>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D3D6C40-0C41-AADA-0653-373E3A8A485C}"/>
              </a:ext>
            </a:extLst>
          </p:cNvPr>
          <p:cNvGraphicFramePr/>
          <p:nvPr>
            <p:extLst>
              <p:ext uri="{D42A27DB-BD31-4B8C-83A1-F6EECF244321}">
                <p14:modId xmlns:p14="http://schemas.microsoft.com/office/powerpoint/2010/main" val="3907280428"/>
              </p:ext>
            </p:extLst>
          </p:nvPr>
        </p:nvGraphicFramePr>
        <p:xfrm>
          <a:off x="204034" y="155334"/>
          <a:ext cx="8228765" cy="6082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a:extLst>
              <a:ext uri="{FF2B5EF4-FFF2-40B4-BE49-F238E27FC236}">
                <a16:creationId xmlns:a16="http://schemas.microsoft.com/office/drawing/2014/main" id="{361A309F-5DA1-C739-57CC-18758D4C104D}"/>
              </a:ext>
            </a:extLst>
          </p:cNvPr>
          <p:cNvSpPr txBox="1"/>
          <p:nvPr/>
        </p:nvSpPr>
        <p:spPr>
          <a:xfrm>
            <a:off x="8697792" y="406400"/>
            <a:ext cx="3128447" cy="523220"/>
          </a:xfrm>
          <a:prstGeom prst="rect">
            <a:avLst/>
          </a:prstGeom>
          <a:solidFill>
            <a:srgbClr val="FFFF00"/>
          </a:solidFill>
        </p:spPr>
        <p:txBody>
          <a:bodyPr wrap="square" rtlCol="0">
            <a:spAutoFit/>
          </a:bodyPr>
          <a:lstStyle/>
          <a:p>
            <a:r>
              <a:rPr lang="nl-NL" sz="2800" dirty="0"/>
              <a:t>Ongeveer 5 zinnen</a:t>
            </a:r>
          </a:p>
        </p:txBody>
      </p:sp>
      <p:sp>
        <p:nvSpPr>
          <p:cNvPr id="5" name="Tekstvak 4">
            <a:extLst>
              <a:ext uri="{FF2B5EF4-FFF2-40B4-BE49-F238E27FC236}">
                <a16:creationId xmlns:a16="http://schemas.microsoft.com/office/drawing/2014/main" id="{1A590842-902A-583C-EA23-5FE316610196}"/>
              </a:ext>
            </a:extLst>
          </p:cNvPr>
          <p:cNvSpPr txBox="1"/>
          <p:nvPr/>
        </p:nvSpPr>
        <p:spPr>
          <a:xfrm>
            <a:off x="8697792" y="2546547"/>
            <a:ext cx="3128447" cy="523220"/>
          </a:xfrm>
          <a:prstGeom prst="rect">
            <a:avLst/>
          </a:prstGeom>
          <a:solidFill>
            <a:srgbClr val="FFFF00"/>
          </a:solidFill>
        </p:spPr>
        <p:txBody>
          <a:bodyPr wrap="square" rtlCol="0">
            <a:spAutoFit/>
          </a:bodyPr>
          <a:lstStyle/>
          <a:p>
            <a:r>
              <a:rPr lang="nl-NL" sz="2800" dirty="0"/>
              <a:t>3 x 5 tot 6 zinnen</a:t>
            </a:r>
          </a:p>
        </p:txBody>
      </p:sp>
      <p:sp>
        <p:nvSpPr>
          <p:cNvPr id="6" name="Tekstvak 5">
            <a:extLst>
              <a:ext uri="{FF2B5EF4-FFF2-40B4-BE49-F238E27FC236}">
                <a16:creationId xmlns:a16="http://schemas.microsoft.com/office/drawing/2014/main" id="{E0BB1F8C-9071-82AF-B700-35C62EDB2E93}"/>
              </a:ext>
            </a:extLst>
          </p:cNvPr>
          <p:cNvSpPr txBox="1"/>
          <p:nvPr/>
        </p:nvSpPr>
        <p:spPr>
          <a:xfrm>
            <a:off x="8697792" y="5313680"/>
            <a:ext cx="3128447" cy="523220"/>
          </a:xfrm>
          <a:prstGeom prst="rect">
            <a:avLst/>
          </a:prstGeom>
          <a:solidFill>
            <a:srgbClr val="FFFF00"/>
          </a:solidFill>
        </p:spPr>
        <p:txBody>
          <a:bodyPr wrap="square" rtlCol="0">
            <a:spAutoFit/>
          </a:bodyPr>
          <a:lstStyle/>
          <a:p>
            <a:r>
              <a:rPr lang="nl-NL" sz="2800" dirty="0"/>
              <a:t>Ongeveer 5 zinnen</a:t>
            </a:r>
          </a:p>
        </p:txBody>
      </p:sp>
    </p:spTree>
    <p:extLst>
      <p:ext uri="{BB962C8B-B14F-4D97-AF65-F5344CB8AC3E}">
        <p14:creationId xmlns:p14="http://schemas.microsoft.com/office/powerpoint/2010/main" val="4482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7C868252-13AE-05FD-BBD9-A958E8EF09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4170EA-1519-E869-C5C1-3C58869A9F36}"/>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3F5E1B0C-A483-9F95-3117-E5134C145649}"/>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Opdracht </a:t>
            </a:r>
          </a:p>
          <a:p>
            <a:pPr marL="0" indent="0">
              <a:buNone/>
            </a:pPr>
            <a:endParaRPr lang="nl-NL" sz="6000" dirty="0">
              <a:latin typeface="Calibri"/>
              <a:cs typeface="Calibri"/>
            </a:endParaRPr>
          </a:p>
          <a:p>
            <a:pPr>
              <a:lnSpc>
                <a:spcPct val="107000"/>
              </a:lnSpc>
              <a:spcAft>
                <a:spcPts val="800"/>
              </a:spcAft>
            </a:pPr>
            <a:r>
              <a:rPr lang="nl-NL" sz="10400" dirty="0">
                <a:solidFill>
                  <a:schemeClr val="bg2">
                    <a:lumMod val="75000"/>
                  </a:schemeClr>
                </a:solidFill>
                <a:latin typeface="Calibri"/>
                <a:cs typeface="Calibri"/>
              </a:rPr>
              <a:t>Schrijf een partijplan met 3 standpunten en beargumenteer deze. </a:t>
            </a:r>
          </a:p>
          <a:p>
            <a:pPr>
              <a:lnSpc>
                <a:spcPct val="107000"/>
              </a:lnSpc>
              <a:spcAft>
                <a:spcPts val="800"/>
              </a:spcAft>
            </a:pPr>
            <a:r>
              <a:rPr lang="nl-NL" sz="10400" dirty="0">
                <a:solidFill>
                  <a:schemeClr val="bg2">
                    <a:lumMod val="75000"/>
                  </a:schemeClr>
                </a:solidFill>
                <a:latin typeface="Calibri"/>
                <a:cs typeface="Calibri"/>
              </a:rPr>
              <a:t>Geef ook een of meerdere tegenargumenten en weerleg deze.</a:t>
            </a:r>
          </a:p>
          <a:p>
            <a:pPr>
              <a:lnSpc>
                <a:spcPct val="107000"/>
              </a:lnSpc>
              <a:spcAft>
                <a:spcPts val="800"/>
              </a:spcAft>
            </a:pPr>
            <a:r>
              <a:rPr lang="nl-NL" sz="10400" dirty="0">
                <a:solidFill>
                  <a:schemeClr val="bg2">
                    <a:lumMod val="75000"/>
                  </a:schemeClr>
                </a:solidFill>
                <a:latin typeface="Calibri"/>
                <a:cs typeface="Calibri"/>
              </a:rPr>
              <a:t>Schrijf een doelgerichte tekst, die niet meer maar ook niet minder bevat dan noodzakelijk is. </a:t>
            </a:r>
          </a:p>
          <a:p>
            <a:pPr>
              <a:lnSpc>
                <a:spcPct val="107000"/>
              </a:lnSpc>
              <a:spcAft>
                <a:spcPts val="800"/>
              </a:spcAft>
            </a:pPr>
            <a:r>
              <a:rPr lang="nl-NL" sz="10300" dirty="0">
                <a:solidFill>
                  <a:schemeClr val="bg2">
                    <a:lumMod val="75000"/>
                  </a:schemeClr>
                </a:solidFill>
                <a:latin typeface="Calibri"/>
                <a:cs typeface="Calibri"/>
              </a:rPr>
              <a:t> Maak je tekst op door tekst </a:t>
            </a:r>
            <a:r>
              <a:rPr lang="nl-NL" sz="10300" i="1" dirty="0">
                <a:latin typeface="Calibri"/>
                <a:cs typeface="Calibri"/>
              </a:rPr>
              <a:t>cursief</a:t>
            </a:r>
            <a:r>
              <a:rPr lang="nl-NL" sz="10300" dirty="0">
                <a:solidFill>
                  <a:schemeClr val="bg2">
                    <a:lumMod val="75000"/>
                  </a:schemeClr>
                </a:solidFill>
                <a:latin typeface="Calibri"/>
                <a:cs typeface="Calibri"/>
              </a:rPr>
              <a:t> of </a:t>
            </a:r>
            <a:r>
              <a:rPr lang="nl-NL" sz="10300" b="1" dirty="0">
                <a:latin typeface="Calibri"/>
                <a:cs typeface="Calibri"/>
              </a:rPr>
              <a:t>vetgedrukt</a:t>
            </a:r>
            <a:r>
              <a:rPr lang="nl-NL" sz="10300" dirty="0">
                <a:solidFill>
                  <a:schemeClr val="bg2">
                    <a:lumMod val="75000"/>
                  </a:schemeClr>
                </a:solidFill>
                <a:latin typeface="Calibri"/>
                <a:cs typeface="Calibri"/>
              </a:rPr>
              <a:t> te maken, als dat bijdraagt aan de duidelijkheid van de tekst.  </a:t>
            </a:r>
          </a:p>
          <a:p>
            <a:pPr>
              <a:lnSpc>
                <a:spcPct val="107000"/>
              </a:lnSpc>
              <a:spcAft>
                <a:spcPts val="800"/>
              </a:spcAft>
            </a:pPr>
            <a:r>
              <a:rPr lang="nl-NL" sz="10300" dirty="0">
                <a:solidFill>
                  <a:schemeClr val="bg2">
                    <a:lumMod val="75000"/>
                  </a:schemeClr>
                </a:solidFill>
                <a:latin typeface="Calibri"/>
                <a:cs typeface="Calibri"/>
              </a:rPr>
              <a:t> Maak een nette lay-out, die passend is bij het doel en het publiek van de tekst.</a:t>
            </a:r>
          </a:p>
          <a:p>
            <a:pPr marL="0" indent="0">
              <a:buNone/>
            </a:pPr>
            <a:endParaRPr lang="nl-NL" sz="4400" dirty="0">
              <a:latin typeface="Calibri"/>
              <a:cs typeface="Calibri"/>
            </a:endParaRPr>
          </a:p>
        </p:txBody>
      </p:sp>
      <p:sp>
        <p:nvSpPr>
          <p:cNvPr id="4" name="Rechthoekige toelichting 3">
            <a:extLst>
              <a:ext uri="{FF2B5EF4-FFF2-40B4-BE49-F238E27FC236}">
                <a16:creationId xmlns:a16="http://schemas.microsoft.com/office/drawing/2014/main" id="{16060C44-166A-DBBF-65B1-08133FA992EF}"/>
              </a:ext>
            </a:extLst>
          </p:cNvPr>
          <p:cNvSpPr/>
          <p:nvPr/>
        </p:nvSpPr>
        <p:spPr>
          <a:xfrm>
            <a:off x="6794895" y="3517813"/>
            <a:ext cx="2214880" cy="1188720"/>
          </a:xfrm>
          <a:prstGeom prst="wedge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b="0" i="0" u="none" strike="noStrike" dirty="0">
                <a:solidFill>
                  <a:srgbClr val="000000"/>
                </a:solidFill>
                <a:effectLst/>
                <a:latin typeface="-apple-system"/>
              </a:rPr>
              <a:t>Kopjes / standpunten</a:t>
            </a:r>
            <a:endParaRPr lang="nl-NL" dirty="0"/>
          </a:p>
        </p:txBody>
      </p:sp>
      <p:sp>
        <p:nvSpPr>
          <p:cNvPr id="5" name="Rechthoekige toelichting 4">
            <a:extLst>
              <a:ext uri="{FF2B5EF4-FFF2-40B4-BE49-F238E27FC236}">
                <a16:creationId xmlns:a16="http://schemas.microsoft.com/office/drawing/2014/main" id="{B26C7DE5-74DB-EA18-70D2-8ECE7DE00896}"/>
              </a:ext>
            </a:extLst>
          </p:cNvPr>
          <p:cNvSpPr/>
          <p:nvPr/>
        </p:nvSpPr>
        <p:spPr>
          <a:xfrm>
            <a:off x="4580015" y="5582603"/>
            <a:ext cx="2214880" cy="986363"/>
          </a:xfrm>
          <a:prstGeom prst="wedgeRectCallout">
            <a:avLst>
              <a:gd name="adj1" fmla="val -17037"/>
              <a:gd name="adj2" fmla="val -69242"/>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b="0" i="0" u="none" strike="noStrike" dirty="0">
                <a:solidFill>
                  <a:srgbClr val="000000"/>
                </a:solidFill>
                <a:effectLst/>
                <a:latin typeface="-apple-system"/>
              </a:rPr>
              <a:t>Kernwoorden</a:t>
            </a:r>
            <a:endParaRPr lang="nl-NL" dirty="0"/>
          </a:p>
        </p:txBody>
      </p:sp>
    </p:spTree>
    <p:extLst>
      <p:ext uri="{BB962C8B-B14F-4D97-AF65-F5344CB8AC3E}">
        <p14:creationId xmlns:p14="http://schemas.microsoft.com/office/powerpoint/2010/main" val="64846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A4C1C7D-679E-D184-82CD-276E007E68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735E3-875B-C0F4-7A9F-4ED41BF8B3EE}"/>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7E39AEF8-0576-69D3-2A64-F042231B56AF}"/>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Opdracht </a:t>
            </a:r>
          </a:p>
          <a:p>
            <a:pPr marL="0" indent="0">
              <a:buNone/>
            </a:pPr>
            <a:endParaRPr lang="nl-NL" sz="6000" dirty="0">
              <a:latin typeface="Calibri"/>
              <a:cs typeface="Calibri"/>
            </a:endParaRPr>
          </a:p>
          <a:p>
            <a:pPr>
              <a:lnSpc>
                <a:spcPct val="107000"/>
              </a:lnSpc>
              <a:spcAft>
                <a:spcPts val="800"/>
              </a:spcAft>
            </a:pPr>
            <a:r>
              <a:rPr lang="nl-NL" sz="10400" dirty="0">
                <a:solidFill>
                  <a:schemeClr val="bg2">
                    <a:lumMod val="90000"/>
                  </a:schemeClr>
                </a:solidFill>
                <a:latin typeface="Calibri"/>
                <a:cs typeface="Calibri"/>
              </a:rPr>
              <a:t>Schrijf een partijplan met jouw standpunt en beargumenteer deze. </a:t>
            </a:r>
          </a:p>
          <a:p>
            <a:pPr>
              <a:lnSpc>
                <a:spcPct val="107000"/>
              </a:lnSpc>
              <a:spcAft>
                <a:spcPts val="800"/>
              </a:spcAft>
            </a:pPr>
            <a:r>
              <a:rPr lang="nl-NL" sz="10400" dirty="0">
                <a:solidFill>
                  <a:schemeClr val="bg2">
                    <a:lumMod val="90000"/>
                  </a:schemeClr>
                </a:solidFill>
                <a:latin typeface="Calibri"/>
                <a:cs typeface="Calibri"/>
              </a:rPr>
              <a:t>Geef ook een of meerdere tegenargumenten en weerleg deze.</a:t>
            </a:r>
          </a:p>
          <a:p>
            <a:pPr>
              <a:lnSpc>
                <a:spcPct val="107000"/>
              </a:lnSpc>
              <a:spcAft>
                <a:spcPts val="800"/>
              </a:spcAft>
            </a:pPr>
            <a:r>
              <a:rPr lang="nl-NL" sz="10400" dirty="0">
                <a:solidFill>
                  <a:schemeClr val="bg2">
                    <a:lumMod val="90000"/>
                  </a:schemeClr>
                </a:solidFill>
                <a:latin typeface="Calibri"/>
                <a:cs typeface="Calibri"/>
              </a:rPr>
              <a:t>Schrijf een doelgerichte tekst, die niet meer maar ook niet minder bevat dan noodzakelijk is. </a:t>
            </a:r>
          </a:p>
          <a:p>
            <a:pPr>
              <a:lnSpc>
                <a:spcPct val="107000"/>
              </a:lnSpc>
              <a:spcAft>
                <a:spcPts val="800"/>
              </a:spcAft>
            </a:pPr>
            <a:r>
              <a:rPr lang="nl-NL" sz="10400" dirty="0">
                <a:solidFill>
                  <a:schemeClr val="bg2">
                    <a:lumMod val="90000"/>
                  </a:schemeClr>
                </a:solidFill>
                <a:latin typeface="Calibri"/>
                <a:cs typeface="Calibri"/>
              </a:rPr>
              <a:t> Maak je tekst op door tekst cursief of vetgedrukt te maken, als dat bijdraagt aan de duidelijkheid van de tekst.  </a:t>
            </a:r>
          </a:p>
          <a:p>
            <a:pPr>
              <a:lnSpc>
                <a:spcPct val="107000"/>
              </a:lnSpc>
              <a:spcAft>
                <a:spcPts val="800"/>
              </a:spcAft>
            </a:pPr>
            <a:r>
              <a:rPr lang="nl-NL" sz="10300" dirty="0">
                <a:solidFill>
                  <a:schemeClr val="bg2">
                    <a:lumMod val="90000"/>
                  </a:schemeClr>
                </a:solidFill>
                <a:latin typeface="Calibri"/>
                <a:cs typeface="Calibri"/>
              </a:rPr>
              <a:t> </a:t>
            </a:r>
            <a:r>
              <a:rPr lang="nl-NL" sz="10400" dirty="0">
                <a:solidFill>
                  <a:schemeClr val="bg2">
                    <a:lumMod val="90000"/>
                  </a:schemeClr>
                </a:solidFill>
                <a:latin typeface="Calibri"/>
                <a:cs typeface="Calibri"/>
              </a:rPr>
              <a:t>Maak een </a:t>
            </a:r>
            <a:r>
              <a:rPr lang="nl-NL" sz="10400" b="1" dirty="0">
                <a:latin typeface="Calibri"/>
                <a:cs typeface="Calibri"/>
              </a:rPr>
              <a:t>nette lay-out</a:t>
            </a:r>
            <a:r>
              <a:rPr lang="nl-NL" sz="10400" dirty="0">
                <a:latin typeface="Calibri"/>
                <a:cs typeface="Calibri"/>
              </a:rPr>
              <a:t> </a:t>
            </a:r>
            <a:r>
              <a:rPr lang="nl-NL" sz="10400" dirty="0">
                <a:solidFill>
                  <a:schemeClr val="bg2">
                    <a:lumMod val="90000"/>
                  </a:schemeClr>
                </a:solidFill>
                <a:latin typeface="Calibri"/>
                <a:cs typeface="Calibri"/>
              </a:rPr>
              <a:t>maken, die </a:t>
            </a:r>
            <a:r>
              <a:rPr lang="nl-NL" sz="10400" b="1" dirty="0">
                <a:latin typeface="Calibri"/>
                <a:cs typeface="Calibri"/>
              </a:rPr>
              <a:t>passend is bij het doel en het publiek</a:t>
            </a:r>
            <a:r>
              <a:rPr lang="nl-NL" sz="10400" b="1" dirty="0">
                <a:solidFill>
                  <a:schemeClr val="bg2">
                    <a:lumMod val="90000"/>
                  </a:schemeClr>
                </a:solidFill>
                <a:latin typeface="Calibri"/>
                <a:cs typeface="Calibri"/>
              </a:rPr>
              <a:t> </a:t>
            </a:r>
            <a:r>
              <a:rPr lang="nl-NL" sz="10400" dirty="0">
                <a:solidFill>
                  <a:schemeClr val="bg2">
                    <a:lumMod val="90000"/>
                  </a:schemeClr>
                </a:solidFill>
                <a:latin typeface="Calibri"/>
                <a:cs typeface="Calibri"/>
              </a:rPr>
              <a:t>van de tekst.</a:t>
            </a:r>
          </a:p>
          <a:p>
            <a:pPr marL="0" indent="0">
              <a:buNone/>
            </a:pPr>
            <a:endParaRPr lang="nl-NL" sz="4400" dirty="0">
              <a:latin typeface="Calibri"/>
              <a:cs typeface="Calibri"/>
            </a:endParaRPr>
          </a:p>
        </p:txBody>
      </p:sp>
    </p:spTree>
    <p:extLst>
      <p:ext uri="{BB962C8B-B14F-4D97-AF65-F5344CB8AC3E}">
        <p14:creationId xmlns:p14="http://schemas.microsoft.com/office/powerpoint/2010/main" val="1543328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666FF1E-8889-182E-EA44-08586FD4B962}"/>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45B670A1-829F-F0BA-4039-962CC02E6CF5}"/>
              </a:ext>
            </a:extLst>
          </p:cNvPr>
          <p:cNvGraphicFramePr/>
          <p:nvPr>
            <p:extLst>
              <p:ext uri="{D42A27DB-BD31-4B8C-83A1-F6EECF244321}">
                <p14:modId xmlns:p14="http://schemas.microsoft.com/office/powerpoint/2010/main" val="2156883075"/>
              </p:ext>
            </p:extLst>
          </p:nvPr>
        </p:nvGraphicFramePr>
        <p:xfrm>
          <a:off x="6341563" y="442451"/>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vak 10">
            <a:extLst>
              <a:ext uri="{FF2B5EF4-FFF2-40B4-BE49-F238E27FC236}">
                <a16:creationId xmlns:a16="http://schemas.microsoft.com/office/drawing/2014/main" id="{633E75D5-71C4-A8C2-DBC9-21280FF064FF}"/>
              </a:ext>
            </a:extLst>
          </p:cNvPr>
          <p:cNvSpPr txBox="1"/>
          <p:nvPr/>
        </p:nvSpPr>
        <p:spPr>
          <a:xfrm>
            <a:off x="1344804" y="4544507"/>
            <a:ext cx="3524865" cy="646331"/>
          </a:xfrm>
          <a:prstGeom prst="rect">
            <a:avLst/>
          </a:prstGeom>
          <a:noFill/>
        </p:spPr>
        <p:txBody>
          <a:bodyPr wrap="square" rtlCol="0">
            <a:spAutoFit/>
          </a:bodyPr>
          <a:lstStyle/>
          <a:p>
            <a:pPr algn="ctr"/>
            <a:r>
              <a:rPr lang="nl-NL" dirty="0"/>
              <a:t>Eén standpunt met meerdere argumenten en onderbouwing</a:t>
            </a:r>
          </a:p>
        </p:txBody>
      </p:sp>
      <p:sp>
        <p:nvSpPr>
          <p:cNvPr id="12" name="Tekstvak 11">
            <a:extLst>
              <a:ext uri="{FF2B5EF4-FFF2-40B4-BE49-F238E27FC236}">
                <a16:creationId xmlns:a16="http://schemas.microsoft.com/office/drawing/2014/main" id="{A50DE2B2-E7BB-1430-4DB3-EF9E7D8D6F78}"/>
              </a:ext>
            </a:extLst>
          </p:cNvPr>
          <p:cNvSpPr txBox="1"/>
          <p:nvPr/>
        </p:nvSpPr>
        <p:spPr>
          <a:xfrm>
            <a:off x="7322333" y="4520778"/>
            <a:ext cx="3524865" cy="646331"/>
          </a:xfrm>
          <a:prstGeom prst="rect">
            <a:avLst/>
          </a:prstGeom>
          <a:noFill/>
        </p:spPr>
        <p:txBody>
          <a:bodyPr wrap="square" rtlCol="0">
            <a:spAutoFit/>
          </a:bodyPr>
          <a:lstStyle/>
          <a:p>
            <a:pPr algn="ctr"/>
            <a:r>
              <a:rPr lang="nl-NL" dirty="0"/>
              <a:t>Meerdere standpunten met argumenten en onderbouwing</a:t>
            </a:r>
          </a:p>
        </p:txBody>
      </p:sp>
      <p:graphicFrame>
        <p:nvGraphicFramePr>
          <p:cNvPr id="5" name="Diagram 4">
            <a:extLst>
              <a:ext uri="{FF2B5EF4-FFF2-40B4-BE49-F238E27FC236}">
                <a16:creationId xmlns:a16="http://schemas.microsoft.com/office/drawing/2014/main" id="{0A707CCC-1D0B-ADBF-FD58-F15AD92E0DFA}"/>
              </a:ext>
            </a:extLst>
          </p:cNvPr>
          <p:cNvGraphicFramePr/>
          <p:nvPr>
            <p:extLst>
              <p:ext uri="{D42A27DB-BD31-4B8C-83A1-F6EECF244321}">
                <p14:modId xmlns:p14="http://schemas.microsoft.com/office/powerpoint/2010/main" val="64976017"/>
              </p:ext>
            </p:extLst>
          </p:nvPr>
        </p:nvGraphicFramePr>
        <p:xfrm>
          <a:off x="364037" y="442451"/>
          <a:ext cx="5486400"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5529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AACF3-617F-3D4D-0D33-537A17E82283}"/>
              </a:ext>
            </a:extLst>
          </p:cNvPr>
          <p:cNvSpPr>
            <a:spLocks noGrp="1"/>
          </p:cNvSpPr>
          <p:nvPr>
            <p:ph type="title"/>
          </p:nvPr>
        </p:nvSpPr>
        <p:spPr/>
        <p:txBody>
          <a:bodyPr>
            <a:normAutofit/>
          </a:bodyPr>
          <a:lstStyle/>
          <a:p>
            <a:r>
              <a:rPr lang="nl-NL" sz="3600" b="1" kern="100" dirty="0">
                <a:effectLst/>
                <a:latin typeface="Aptos" panose="020B0004020202020204" pitchFamily="34" charset="0"/>
                <a:ea typeface="Aptos" panose="020B0004020202020204" pitchFamily="34" charset="0"/>
                <a:cs typeface="Times New Roman" panose="02020603050405020304" pitchFamily="18" charset="0"/>
              </a:rPr>
              <a:t>Werkblad betoog (partijplan)</a:t>
            </a:r>
            <a:endParaRPr lang="nl-NL"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kstvak 2">
            <a:extLst>
              <a:ext uri="{FF2B5EF4-FFF2-40B4-BE49-F238E27FC236}">
                <a16:creationId xmlns:a16="http://schemas.microsoft.com/office/drawing/2014/main" id="{1B51BCAD-0D5C-E0FF-FA71-1D355E3990C1}"/>
              </a:ext>
            </a:extLst>
          </p:cNvPr>
          <p:cNvSpPr txBox="1"/>
          <p:nvPr/>
        </p:nvSpPr>
        <p:spPr>
          <a:xfrm>
            <a:off x="838200" y="1690688"/>
            <a:ext cx="7600014" cy="3693319"/>
          </a:xfrm>
          <a:prstGeom prst="rect">
            <a:avLst/>
          </a:prstGeom>
          <a:noFill/>
        </p:spPr>
        <p:txBody>
          <a:bodyPr wrap="square" rtlCol="0">
            <a:spAutoFit/>
          </a:bodyPr>
          <a:lstStyle/>
          <a:p>
            <a:pPr marL="342900" indent="-342900">
              <a:buAutoNum type="arabicParen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Wie zijn jullie? Vertel kort iets over jezelf.</a:t>
            </a:r>
          </a:p>
          <a:p>
            <a:pPr marL="342900" indent="-342900">
              <a:buAutoNum type="arabicParenR"/>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aren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Noem 3 </a:t>
            </a:r>
            <a:r>
              <a:rPr lang="nl-NL" kern="100" dirty="0">
                <a:latin typeface="Aptos" panose="020B0004020202020204" pitchFamily="34" charset="0"/>
                <a:cs typeface="Times New Roman" panose="02020603050405020304" pitchFamily="18" charset="0"/>
              </a:rPr>
              <a:t>dingen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die jullie willen verbeteren of veranderen?</a:t>
            </a:r>
          </a:p>
          <a:p>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nl-NL" sz="1800" kern="100" dirty="0">
                <a:effectLst/>
                <a:latin typeface="Aptos" panose="020B0004020202020204" pitchFamily="34" charset="0"/>
                <a:ea typeface="Aptos" panose="020B0004020202020204" pitchFamily="34" charset="0"/>
                <a:cs typeface="Times New Roman" panose="02020603050405020304" pitchFamily="18" charset="0"/>
              </a:rPr>
              <a:t>	Plan 1:</a:t>
            </a:r>
          </a:p>
          <a:p>
            <a:r>
              <a:rPr lang="nl-NL" sz="1800" kern="100" dirty="0">
                <a:effectLst/>
                <a:latin typeface="Aptos" panose="020B0004020202020204" pitchFamily="34" charset="0"/>
                <a:ea typeface="Aptos" panose="020B0004020202020204" pitchFamily="34" charset="0"/>
                <a:cs typeface="Times New Roman" panose="02020603050405020304" pitchFamily="18" charset="0"/>
              </a:rPr>
              <a:t>	Plan 2:</a:t>
            </a:r>
          </a:p>
          <a:p>
            <a:r>
              <a:rPr lang="nl-NL" sz="1800" kern="100" dirty="0">
                <a:effectLst/>
                <a:latin typeface="Aptos" panose="020B0004020202020204" pitchFamily="34" charset="0"/>
                <a:ea typeface="Aptos" panose="020B0004020202020204" pitchFamily="34" charset="0"/>
                <a:cs typeface="Times New Roman" panose="02020603050405020304" pitchFamily="18" charset="0"/>
              </a:rPr>
              <a:t>	Plan 3:</a:t>
            </a:r>
          </a:p>
          <a:p>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mj-lt"/>
              <a:buAutoNum type="arabicParenR" startAt="3"/>
            </a:pPr>
            <a:r>
              <a:rPr lang="nl-NL" kern="100" dirty="0">
                <a:latin typeface="Aptos" panose="020B0004020202020204" pitchFamily="34" charset="0"/>
                <a:cs typeface="Times New Roman" panose="02020603050405020304" pitchFamily="18" charset="0"/>
              </a:rPr>
              <a:t>Schrijf achter ieder plan waarom je dat wil verbeteren of veranderen.</a:t>
            </a:r>
          </a:p>
          <a:p>
            <a:pPr marL="342900" lvl="0" indent="-342900">
              <a:buFont typeface="+mj-lt"/>
              <a:buAutoNum type="arabicParenR" startAt="3"/>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arenR" startAt="3"/>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Verzin een leuke en passende partijnaam.</a:t>
            </a:r>
          </a:p>
          <a:p>
            <a:pPr marL="342900" lvl="0" indent="-342900">
              <a:buFont typeface="+mj-lt"/>
              <a:buAutoNum type="arabicParenR" startAt="3"/>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arenR" startAt="3"/>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Wat is de afkorting van jullie partijnaam?</a:t>
            </a:r>
          </a:p>
        </p:txBody>
      </p:sp>
    </p:spTree>
    <p:extLst>
      <p:ext uri="{BB962C8B-B14F-4D97-AF65-F5344CB8AC3E}">
        <p14:creationId xmlns:p14="http://schemas.microsoft.com/office/powerpoint/2010/main" val="422028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A87269F8-E4C0-69BF-7732-C8230893F4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AF87FF-6B92-C528-141B-425687D6761D}"/>
              </a:ext>
            </a:extLst>
          </p:cNvPr>
          <p:cNvSpPr>
            <a:spLocks noGrp="1"/>
          </p:cNvSpPr>
          <p:nvPr>
            <p:ph type="title"/>
          </p:nvPr>
        </p:nvSpPr>
        <p:spPr/>
        <p:txBody>
          <a:bodyPr>
            <a:normAutofit/>
          </a:bodyPr>
          <a:lstStyle/>
          <a:p>
            <a:r>
              <a:rPr lang="nl-NL" dirty="0"/>
              <a:t>Les 3 - Schrijven en hulp geven</a:t>
            </a:r>
          </a:p>
        </p:txBody>
      </p:sp>
    </p:spTree>
    <p:extLst>
      <p:ext uri="{BB962C8B-B14F-4D97-AF65-F5344CB8AC3E}">
        <p14:creationId xmlns:p14="http://schemas.microsoft.com/office/powerpoint/2010/main" val="1945176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57540AAA-769C-B354-AD93-DF8632C0C1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7C3B3E-BDF1-BFF5-046E-E984FEB8A3EA}"/>
              </a:ext>
            </a:extLst>
          </p:cNvPr>
          <p:cNvSpPr>
            <a:spLocks noGrp="1"/>
          </p:cNvSpPr>
          <p:nvPr>
            <p:ph type="title"/>
          </p:nvPr>
        </p:nvSpPr>
        <p:spPr/>
        <p:txBody>
          <a:bodyPr/>
          <a:lstStyle/>
          <a:p>
            <a:pPr marL="0" indent="0">
              <a:buNone/>
            </a:pPr>
            <a:r>
              <a:rPr lang="nl-NL" sz="4400" dirty="0">
                <a:effectLst/>
                <a:latin typeface="Calibri" panose="020F0502020204030204" pitchFamily="34" charset="0"/>
                <a:ea typeface="Times New Roman" panose="02020603050405020304" pitchFamily="18" charset="0"/>
                <a:cs typeface="Times New Roman" panose="02020603050405020304" pitchFamily="18" charset="0"/>
              </a:rPr>
              <a:t>Wat ga je doen?</a:t>
            </a:r>
            <a:endParaRPr lang="nl-NL" sz="3200" dirty="0">
              <a:effectLst/>
            </a:endParaRPr>
          </a:p>
        </p:txBody>
      </p:sp>
      <p:sp>
        <p:nvSpPr>
          <p:cNvPr id="3" name="Tijdelijke aanduiding voor inhoud 2">
            <a:extLst>
              <a:ext uri="{FF2B5EF4-FFF2-40B4-BE49-F238E27FC236}">
                <a16:creationId xmlns:a16="http://schemas.microsoft.com/office/drawing/2014/main" id="{A2B637A5-FAA1-2FCF-D6E8-6A27D94F5345}"/>
              </a:ext>
            </a:extLst>
          </p:cNvPr>
          <p:cNvSpPr>
            <a:spLocks noGrp="1"/>
          </p:cNvSpPr>
          <p:nvPr>
            <p:ph idx="1"/>
          </p:nvPr>
        </p:nvSpPr>
        <p:spPr/>
        <p:txBody>
          <a:bodyPr>
            <a:normAutofit fontScale="85000" lnSpcReduction="20000"/>
          </a:bodyPr>
          <a:lstStyle/>
          <a:p>
            <a:pPr marL="0" indent="0">
              <a:buNone/>
            </a:pPr>
            <a:endParaRPr lang="nl-NL"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3600" dirty="0">
                <a:latin typeface="Calibri" panose="020F0502020204030204" pitchFamily="34" charset="0"/>
                <a:ea typeface="Times New Roman" panose="02020603050405020304" pitchFamily="18" charset="0"/>
                <a:cs typeface="Times New Roman" panose="02020603050405020304" pitchFamily="18" charset="0"/>
              </a:rPr>
              <a:t>Je richt met een klein groepje een eigen politieke partij op.</a:t>
            </a:r>
          </a:p>
          <a:p>
            <a:pPr marL="0" indent="0">
              <a:buNone/>
            </a:pPr>
            <a:endParaRPr lang="nl-NL"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3600" dirty="0">
                <a:latin typeface="Calibri" panose="020F0502020204030204" pitchFamily="34" charset="0"/>
                <a:ea typeface="Times New Roman" panose="02020603050405020304" pitchFamily="18" charset="0"/>
                <a:cs typeface="Times New Roman" panose="02020603050405020304" pitchFamily="18" charset="0"/>
              </a:rPr>
              <a:t>Je formuleert standpunten en argumenten.</a:t>
            </a:r>
          </a:p>
          <a:p>
            <a:pPr marL="0" indent="0">
              <a:buNone/>
            </a:pPr>
            <a:br>
              <a:rPr lang="nl-NL" sz="3600" dirty="0">
                <a:latin typeface="Calibri" panose="020F0502020204030204" pitchFamily="34" charset="0"/>
                <a:ea typeface="Times New Roman" panose="02020603050405020304" pitchFamily="18" charset="0"/>
                <a:cs typeface="Times New Roman" panose="02020603050405020304" pitchFamily="18" charset="0"/>
              </a:rPr>
            </a:br>
            <a:r>
              <a:rPr lang="nl-NL" sz="3600" dirty="0">
                <a:latin typeface="Calibri" panose="020F0502020204030204" pitchFamily="34" charset="0"/>
                <a:ea typeface="Times New Roman" panose="02020603050405020304" pitchFamily="18" charset="0"/>
                <a:cs typeface="Times New Roman" panose="02020603050405020304" pitchFamily="18" charset="0"/>
              </a:rPr>
              <a:t>Je schrijft een partijplan en je maakt een verkiezingsposter.</a:t>
            </a:r>
          </a:p>
          <a:p>
            <a:pPr marL="0" indent="0">
              <a:buNone/>
            </a:pPr>
            <a:endParaRPr lang="nl-NL" sz="3600" dirty="0"/>
          </a:p>
          <a:p>
            <a:pPr marL="0" indent="0">
              <a:buNone/>
            </a:pPr>
            <a:r>
              <a:rPr lang="nl-NL" sz="3600" dirty="0">
                <a:effectLst/>
                <a:latin typeface="Calibri" panose="020F0502020204030204" pitchFamily="34" charset="0"/>
                <a:ea typeface="Times New Roman" panose="02020603050405020304" pitchFamily="18" charset="0"/>
                <a:cs typeface="Times New Roman" panose="02020603050405020304" pitchFamily="18" charset="0"/>
              </a:rPr>
              <a:t>Het thema wordt afgesloten met een kinderverkiezing. </a:t>
            </a:r>
          </a:p>
          <a:p>
            <a:pPr marL="0" indent="0">
              <a:buNone/>
            </a:pPr>
            <a:br>
              <a:rPr lang="nl-NL" sz="3600" dirty="0">
                <a:latin typeface="Calibri" panose="020F0502020204030204" pitchFamily="34" charset="0"/>
                <a:ea typeface="Times New Roman" panose="02020603050405020304" pitchFamily="18" charset="0"/>
                <a:cs typeface="Times New Roman" panose="02020603050405020304" pitchFamily="18" charset="0"/>
              </a:rPr>
            </a:br>
            <a:r>
              <a:rPr lang="nl-NL" sz="3600" dirty="0">
                <a:latin typeface="Calibri" panose="020F0502020204030204" pitchFamily="34" charset="0"/>
                <a:ea typeface="Times New Roman" panose="02020603050405020304" pitchFamily="18" charset="0"/>
                <a:cs typeface="Times New Roman" panose="02020603050405020304" pitchFamily="18" charset="0"/>
              </a:rPr>
              <a:t>Wie heeft de beste plannen en krijgt de meeste stemmen?</a:t>
            </a: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35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135381A7-216F-68BC-7B34-C01456B3BD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C89383-0E08-2135-F2CB-168677396185}"/>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765D5EF6-D000-9DE5-419C-A684DC53FC04}"/>
              </a:ext>
            </a:extLst>
          </p:cNvPr>
          <p:cNvSpPr>
            <a:spLocks noGrp="1"/>
          </p:cNvSpPr>
          <p:nvPr>
            <p:ph idx="1"/>
          </p:nvPr>
        </p:nvSpPr>
        <p:spPr/>
        <p:txBody>
          <a:bodyPr vert="horz" lIns="91440" tIns="45720" rIns="91440" bIns="45720" rtlCol="0" anchor="t">
            <a:normAutofit/>
          </a:bodyPr>
          <a:lstStyle/>
          <a:p>
            <a:pPr marL="0" indent="0">
              <a:buNone/>
            </a:pPr>
            <a:r>
              <a:rPr lang="nl-NL" sz="6000" dirty="0"/>
              <a:t>Doel:</a:t>
            </a:r>
          </a:p>
          <a:p>
            <a:pPr marL="0" indent="0">
              <a:buNone/>
            </a:pPr>
            <a:endParaRPr lang="nl-NL" sz="4400" dirty="0">
              <a:latin typeface="Calibri"/>
              <a:ea typeface="Calibri"/>
              <a:cs typeface="Calibri"/>
            </a:endParaRPr>
          </a:p>
          <a:p>
            <a:pPr marL="0" indent="0">
              <a:buNone/>
            </a:pPr>
            <a:r>
              <a:rPr lang="nl-NL" sz="4400" dirty="0">
                <a:latin typeface="Calibri"/>
                <a:ea typeface="Calibri"/>
                <a:cs typeface="Calibri"/>
              </a:rPr>
              <a:t>Ik kan een tekst schrijven waarin ik mijn standpunten verwoord en met argumenten onderbouw. </a:t>
            </a:r>
            <a:endParaRPr lang="nl-NL" sz="8000" dirty="0"/>
          </a:p>
        </p:txBody>
      </p:sp>
    </p:spTree>
    <p:extLst>
      <p:ext uri="{BB962C8B-B14F-4D97-AF65-F5344CB8AC3E}">
        <p14:creationId xmlns:p14="http://schemas.microsoft.com/office/powerpoint/2010/main" val="634430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02CD0E27-3D40-496A-BEF1-FE68CE5727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E6A027-32A2-3C18-B48C-6DA7503D76A2}"/>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D49B7CB6-C753-8C8C-B663-7AF04656AAF7}"/>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nl-NL" sz="24000" dirty="0"/>
              <a:t>Schrijfopdracht </a:t>
            </a:r>
          </a:p>
          <a:p>
            <a:pPr marL="0" indent="0">
              <a:buNone/>
            </a:pPr>
            <a:endParaRPr lang="nl-NL" sz="6000" dirty="0">
              <a:latin typeface="Calibri"/>
              <a:cs typeface="Calibri"/>
            </a:endParaRPr>
          </a:p>
          <a:p>
            <a:pPr>
              <a:lnSpc>
                <a:spcPct val="107000"/>
              </a:lnSpc>
              <a:spcAft>
                <a:spcPts val="800"/>
              </a:spcAft>
            </a:pPr>
            <a:r>
              <a:rPr lang="nl-NL" sz="10400" dirty="0">
                <a:latin typeface="Calibri"/>
                <a:cs typeface="Calibri"/>
              </a:rPr>
              <a:t>Schrijf een partijplan met 3 standpunten en beargumenteer deze. </a:t>
            </a:r>
          </a:p>
          <a:p>
            <a:pPr>
              <a:lnSpc>
                <a:spcPct val="107000"/>
              </a:lnSpc>
              <a:spcAft>
                <a:spcPts val="800"/>
              </a:spcAft>
            </a:pPr>
            <a:r>
              <a:rPr lang="nl-NL" sz="10400" dirty="0">
                <a:latin typeface="Calibri"/>
                <a:cs typeface="Calibri"/>
              </a:rPr>
              <a:t>Geef ook een of meerdere tegenargumenten en weerleg deze.</a:t>
            </a:r>
          </a:p>
          <a:p>
            <a:pPr>
              <a:lnSpc>
                <a:spcPct val="107000"/>
              </a:lnSpc>
              <a:spcAft>
                <a:spcPts val="800"/>
              </a:spcAft>
            </a:pPr>
            <a:r>
              <a:rPr lang="nl-NL" sz="10400" dirty="0">
                <a:latin typeface="Calibri"/>
                <a:cs typeface="Calibri"/>
              </a:rPr>
              <a:t>Schrijf een doelgerichte tekst, die niet meer maar ook niet minder bevat dan noodzakelijk is. </a:t>
            </a:r>
          </a:p>
          <a:p>
            <a:pPr>
              <a:lnSpc>
                <a:spcPct val="107000"/>
              </a:lnSpc>
              <a:spcAft>
                <a:spcPts val="800"/>
              </a:spcAft>
            </a:pPr>
            <a:r>
              <a:rPr lang="nl-NL" sz="10300" dirty="0">
                <a:latin typeface="Calibri"/>
                <a:cs typeface="Calibri"/>
              </a:rPr>
              <a:t> Maak je tekst op door tekst </a:t>
            </a:r>
            <a:r>
              <a:rPr lang="nl-NL" sz="10300" i="1" dirty="0">
                <a:latin typeface="Calibri"/>
                <a:cs typeface="Calibri"/>
              </a:rPr>
              <a:t>cursief</a:t>
            </a:r>
            <a:r>
              <a:rPr lang="nl-NL" sz="10300" dirty="0">
                <a:latin typeface="Calibri"/>
                <a:cs typeface="Calibri"/>
              </a:rPr>
              <a:t> of </a:t>
            </a:r>
            <a:r>
              <a:rPr lang="nl-NL" sz="10300" b="1" dirty="0">
                <a:latin typeface="Calibri"/>
                <a:cs typeface="Calibri"/>
              </a:rPr>
              <a:t>vetgedrukt</a:t>
            </a:r>
            <a:r>
              <a:rPr lang="nl-NL" sz="10300" dirty="0">
                <a:latin typeface="Calibri"/>
                <a:cs typeface="Calibri"/>
              </a:rPr>
              <a:t> te maken, als dat bijdraagt aan de duidelijkheid van de tekst.  </a:t>
            </a:r>
          </a:p>
          <a:p>
            <a:pPr>
              <a:lnSpc>
                <a:spcPct val="107000"/>
              </a:lnSpc>
              <a:spcAft>
                <a:spcPts val="800"/>
              </a:spcAft>
            </a:pPr>
            <a:r>
              <a:rPr lang="nl-NL" sz="10300" dirty="0">
                <a:latin typeface="Calibri"/>
                <a:cs typeface="Calibri"/>
              </a:rPr>
              <a:t> Maak een nette lay-out, die passend is bij het doel en het publiek van de tekst.</a:t>
            </a:r>
          </a:p>
          <a:p>
            <a:pPr marL="0" indent="0">
              <a:buNone/>
            </a:pPr>
            <a:endParaRPr lang="nl-NL" sz="4400" dirty="0">
              <a:latin typeface="Calibri"/>
              <a:cs typeface="Calibri"/>
            </a:endParaRPr>
          </a:p>
        </p:txBody>
      </p:sp>
    </p:spTree>
    <p:extLst>
      <p:ext uri="{BB962C8B-B14F-4D97-AF65-F5344CB8AC3E}">
        <p14:creationId xmlns:p14="http://schemas.microsoft.com/office/powerpoint/2010/main" val="380907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1D1C615-F587-8DD3-457C-39DBAB59B463}"/>
              </a:ext>
            </a:extLst>
          </p:cNvPr>
          <p:cNvSpPr>
            <a:spLocks noGrp="1"/>
          </p:cNvSpPr>
          <p:nvPr>
            <p:ph idx="1"/>
          </p:nvPr>
        </p:nvSpPr>
        <p:spPr>
          <a:xfrm>
            <a:off x="838200" y="451485"/>
            <a:ext cx="10515600" cy="5725478"/>
          </a:xfrm>
        </p:spPr>
        <p:txBody>
          <a:bodyPr/>
          <a:lstStyle/>
          <a:p>
            <a:pPr marL="342900" indent="-342900">
              <a:buFont typeface="+mj-lt"/>
              <a:buAutoNum type="arabicParenR" startAt="6"/>
            </a:pPr>
            <a:r>
              <a:rPr lang="nl-NL" sz="1800" dirty="0">
                <a:effectLst/>
                <a:latin typeface="Aptos" panose="020B0004020202020204" pitchFamily="34" charset="0"/>
                <a:ea typeface="Aptos" panose="020B0004020202020204" pitchFamily="34" charset="0"/>
                <a:cs typeface="Times New Roman" panose="02020603050405020304" pitchFamily="18" charset="0"/>
              </a:rPr>
              <a:t>Lees het voorbeeld hardop</a:t>
            </a:r>
            <a:r>
              <a:rPr lang="nl-NL" dirty="0">
                <a:effectLst/>
              </a:rPr>
              <a:t> </a:t>
            </a:r>
            <a:endParaRPr lang="nl-NL" dirty="0"/>
          </a:p>
        </p:txBody>
      </p:sp>
      <p:sp>
        <p:nvSpPr>
          <p:cNvPr id="4" name="Tekstvak 9">
            <a:extLst>
              <a:ext uri="{FF2B5EF4-FFF2-40B4-BE49-F238E27FC236}">
                <a16:creationId xmlns:a16="http://schemas.microsoft.com/office/drawing/2014/main" id="{299896AE-5D9F-098F-6CEC-AA80A515EA96}"/>
              </a:ext>
            </a:extLst>
          </p:cNvPr>
          <p:cNvSpPr txBox="1"/>
          <p:nvPr/>
        </p:nvSpPr>
        <p:spPr>
          <a:xfrm>
            <a:off x="679174" y="1023779"/>
            <a:ext cx="10674626" cy="5382736"/>
          </a:xfrm>
          <a:prstGeom prst="rect">
            <a:avLst/>
          </a:prstGeom>
          <a:solidFill>
            <a:schemeClr val="lt1"/>
          </a:solidFill>
          <a:ln w="6350">
            <a:solidFill>
              <a:prstClr val="black"/>
            </a:solidFill>
          </a:ln>
          <a:effectLst>
            <a:outerShdw blurRad="50800" dist="889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800" b="1" kern="100" dirty="0">
                <a:ln w="10160" cap="flat" cmpd="sng" algn="ctr">
                  <a:solidFill>
                    <a:srgbClr val="A02B93"/>
                  </a:solidFill>
                  <a:prstDash val="solid"/>
                  <a:round/>
                </a:ln>
                <a:noFill/>
                <a:effectLst>
                  <a:outerShdw blurRad="38100" dist="22860" dir="5400000" algn="tl">
                    <a:srgbClr val="000000">
                      <a:alpha val="30000"/>
                    </a:srgbClr>
                  </a:outerShdw>
                </a:effectLst>
                <a:latin typeface="Aptos" panose="020B0004020202020204" pitchFamily="34" charset="0"/>
                <a:ea typeface="Aptos" panose="020B0004020202020204" pitchFamily="34" charset="0"/>
                <a:cs typeface="Times New Roman" panose="02020603050405020304" pitchFamily="18" charset="0"/>
              </a:rPr>
              <a:t>Partijplan WLVL</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Wij zijn juf Marijke, juf Marianne en meester Hans. Samen werken we heel lang in het onderwijs. Wij vonden het hoogtijd om een nieuwe partij op te richten, die opkomt voor de belangen van leraren basisonderwijs. Onze fractie heet de </a:t>
            </a:r>
            <a:r>
              <a:rPr lang="nl-NL" sz="1400" i="1" kern="100" dirty="0">
                <a:effectLst/>
                <a:latin typeface="Aptos" panose="020B0004020202020204" pitchFamily="34" charset="0"/>
                <a:ea typeface="Aptos" panose="020B0004020202020204" pitchFamily="34" charset="0"/>
                <a:cs typeface="Times New Roman" panose="02020603050405020304" pitchFamily="18" charset="0"/>
              </a:rPr>
              <a:t>Wees Lief voor Leraren</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(WLVL). Met veel trots, vertellen we jou wat onze standpunten zijn.</a:t>
            </a:r>
          </a:p>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1400" b="1" kern="100" dirty="0">
                <a:effectLst/>
                <a:latin typeface="Aptos" panose="020B0004020202020204" pitchFamily="34" charset="0"/>
                <a:ea typeface="Aptos" panose="020B0004020202020204" pitchFamily="34" charset="0"/>
                <a:cs typeface="Times New Roman" panose="02020603050405020304" pitchFamily="18" charset="0"/>
              </a:rPr>
              <a:t>Leraren verdienen het om gewaardeerd worden</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Er is een groot </a:t>
            </a:r>
            <a:r>
              <a:rPr lang="nl-NL" sz="1400" i="1" kern="100" dirty="0">
                <a:effectLst/>
                <a:latin typeface="Aptos" panose="020B0004020202020204" pitchFamily="34" charset="0"/>
                <a:ea typeface="Aptos" panose="020B0004020202020204" pitchFamily="34" charset="0"/>
                <a:cs typeface="Times New Roman" panose="02020603050405020304" pitchFamily="18" charset="0"/>
              </a:rPr>
              <a:t>lerarentekort</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Niet iedereen kan of wil leraar worden. Logisch, want het is een zwaar beroep dat heel veel energie kost. Ook hebben leraren vaak te maken met allerlei gezeur. Veel mensen denken zomaar van alles over het onderwijs te kunnen roepen. Daarom vinden wij het belangrijk dat iedereen die op een basisschool is of iets over het basisonderwijs vindt een stuk liever is voor de juf of meester voor de klas. </a:t>
            </a:r>
          </a:p>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1400" b="1" kern="100" dirty="0">
                <a:effectLst/>
                <a:latin typeface="Aptos" panose="020B0004020202020204" pitchFamily="34" charset="0"/>
                <a:ea typeface="Aptos" panose="020B0004020202020204" pitchFamily="34" charset="0"/>
                <a:cs typeface="Times New Roman" panose="02020603050405020304" pitchFamily="18" charset="0"/>
              </a:rPr>
              <a:t>Gelukkige leraren zorgen voor gelukkige kinderen</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We vinden het belangrijk dat alle leerlingen goed leren lezen, schrijven en rekenen. Maar leren gaat veel beter als een kind lekker in z’n vel zit. Leraren kunnen daarvoor zorgen! Ze hebben vaak een hele trukendoos tot hun beschikking: grapjes maken, stickertjes uitdelen, spelletjes doen, leuke lessen geven. Maar dat kan alleen als we ervoor zorgen dat leraren zelf gelukkig zijn. </a:t>
            </a:r>
          </a:p>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1400" b="1" kern="100" dirty="0">
                <a:effectLst/>
                <a:latin typeface="Aptos" panose="020B0004020202020204" pitchFamily="34" charset="0"/>
                <a:ea typeface="Aptos" panose="020B0004020202020204" pitchFamily="34" charset="0"/>
                <a:cs typeface="Times New Roman" panose="02020603050405020304" pitchFamily="18" charset="0"/>
              </a:rPr>
              <a:t>Leraren moeten meer betaald krijgen</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Zoals we al eerder zeiden: er zijn niet genoeg leraren en niet iedereen wil leraar worden. Een beter salaris zal zeker helpen om meer mensen te interesseren voor dit vak. Nu zul je zeggen: leraren verdienen al heel veel geld. Dat is ook zo. Helaas stoppen veel leraren met lesgeven, omdat ze voor hetzelfde salaris (of soms nog veel meer) iets anders gaan doen. Het wordt dus hoog tijd, dat lesgeven wordt beloond!</a:t>
            </a:r>
          </a:p>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 </a:t>
            </a:r>
          </a:p>
          <a:p>
            <a:r>
              <a:rPr lang="nl-NL" sz="1400" kern="100" dirty="0">
                <a:effectLst/>
                <a:latin typeface="Aptos" panose="020B0004020202020204" pitchFamily="34" charset="0"/>
                <a:ea typeface="Aptos" panose="020B0004020202020204" pitchFamily="34" charset="0"/>
                <a:cs typeface="Times New Roman" panose="02020603050405020304" pitchFamily="18" charset="0"/>
              </a:rPr>
              <a:t>Vind jij, net als wij, het onderwijs belangrijk voor kinderen en onze toekomst? Stem dan 1 april 2028 op de </a:t>
            </a:r>
            <a:r>
              <a:rPr lang="nl-NL" sz="1400" i="1" kern="100" dirty="0">
                <a:effectLst/>
                <a:latin typeface="Aptos" panose="020B0004020202020204" pitchFamily="34" charset="0"/>
                <a:ea typeface="Aptos" panose="020B0004020202020204" pitchFamily="34" charset="0"/>
                <a:cs typeface="Times New Roman" panose="02020603050405020304" pitchFamily="18" charset="0"/>
              </a:rPr>
              <a:t>WLVL</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Want, gelukkige leraren verdienen waardering en heel veel geld. </a:t>
            </a:r>
          </a:p>
        </p:txBody>
      </p:sp>
    </p:spTree>
    <p:extLst>
      <p:ext uri="{BB962C8B-B14F-4D97-AF65-F5344CB8AC3E}">
        <p14:creationId xmlns:p14="http://schemas.microsoft.com/office/powerpoint/2010/main" val="32202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BFB9A532-EEEB-396C-255D-F3D644C28C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C504EA-760A-3BC2-D6A6-92DED6CE8E4F}"/>
              </a:ext>
            </a:extLst>
          </p:cNvPr>
          <p:cNvSpPr>
            <a:spLocks noGrp="1"/>
          </p:cNvSpPr>
          <p:nvPr>
            <p:ph type="title"/>
          </p:nvPr>
        </p:nvSpPr>
        <p:spPr/>
        <p:txBody>
          <a:bodyPr/>
          <a:lstStyle/>
          <a:p>
            <a:pPr marL="0" indent="0">
              <a:buNone/>
            </a:pPr>
            <a:r>
              <a:rPr lang="nl-NL" sz="4400" dirty="0">
                <a:effectLst/>
                <a:latin typeface="Calibri" panose="020F0502020204030204" pitchFamily="34" charset="0"/>
                <a:ea typeface="Times New Roman" panose="02020603050405020304" pitchFamily="18" charset="0"/>
                <a:cs typeface="Times New Roman" panose="02020603050405020304" pitchFamily="18" charset="0"/>
              </a:rPr>
              <a:t>Wat ga je doen?</a:t>
            </a:r>
            <a:endParaRPr lang="nl-NL" sz="3200" dirty="0">
              <a:effectLst/>
            </a:endParaRPr>
          </a:p>
        </p:txBody>
      </p:sp>
      <p:sp>
        <p:nvSpPr>
          <p:cNvPr id="3" name="Tijdelijke aanduiding voor inhoud 2">
            <a:extLst>
              <a:ext uri="{FF2B5EF4-FFF2-40B4-BE49-F238E27FC236}">
                <a16:creationId xmlns:a16="http://schemas.microsoft.com/office/drawing/2014/main" id="{AE688963-9A5F-6E73-C136-758DBD0038A2}"/>
              </a:ext>
            </a:extLst>
          </p:cNvPr>
          <p:cNvSpPr>
            <a:spLocks noGrp="1"/>
          </p:cNvSpPr>
          <p:nvPr>
            <p:ph idx="1"/>
          </p:nvPr>
        </p:nvSpPr>
        <p:spPr/>
        <p:txBody>
          <a:bodyPr>
            <a:normAutofit fontScale="85000" lnSpcReduction="20000"/>
          </a:bodyPr>
          <a:lstStyle/>
          <a:p>
            <a:pPr marL="0" indent="0">
              <a:buNone/>
            </a:pPr>
            <a:endParaRPr lang="nl-NL"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3600" dirty="0">
                <a:latin typeface="Calibri" panose="020F0502020204030204" pitchFamily="34" charset="0"/>
                <a:ea typeface="Times New Roman" panose="02020603050405020304" pitchFamily="18" charset="0"/>
                <a:cs typeface="Times New Roman" panose="02020603050405020304" pitchFamily="18" charset="0"/>
              </a:rPr>
              <a:t>Je richt met een klein groepje een eigen politieke partij op.</a:t>
            </a:r>
          </a:p>
          <a:p>
            <a:pPr marL="0" indent="0">
              <a:buNone/>
            </a:pPr>
            <a:endParaRPr lang="nl-NL"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3600" dirty="0">
                <a:latin typeface="Calibri" panose="020F0502020204030204" pitchFamily="34" charset="0"/>
                <a:ea typeface="Times New Roman" panose="02020603050405020304" pitchFamily="18" charset="0"/>
                <a:cs typeface="Times New Roman" panose="02020603050405020304" pitchFamily="18" charset="0"/>
              </a:rPr>
              <a:t>Je formuleert standpunten en argumenten.</a:t>
            </a:r>
          </a:p>
          <a:p>
            <a:pPr marL="0" indent="0">
              <a:buNone/>
            </a:pPr>
            <a:br>
              <a:rPr lang="nl-NL" sz="3600" dirty="0">
                <a:latin typeface="Calibri" panose="020F0502020204030204" pitchFamily="34" charset="0"/>
                <a:ea typeface="Times New Roman" panose="02020603050405020304" pitchFamily="18" charset="0"/>
                <a:cs typeface="Times New Roman" panose="02020603050405020304" pitchFamily="18" charset="0"/>
              </a:rPr>
            </a:br>
            <a:r>
              <a:rPr lang="nl-NL" sz="3600" dirty="0">
                <a:latin typeface="Calibri" panose="020F0502020204030204" pitchFamily="34" charset="0"/>
                <a:ea typeface="Times New Roman" panose="02020603050405020304" pitchFamily="18" charset="0"/>
                <a:cs typeface="Times New Roman" panose="02020603050405020304" pitchFamily="18" charset="0"/>
              </a:rPr>
              <a:t>Je schrijft een partijplan en je maakt een verkiezingsposter.</a:t>
            </a:r>
          </a:p>
          <a:p>
            <a:pPr marL="0" indent="0">
              <a:buNone/>
            </a:pPr>
            <a:endParaRPr lang="nl-NL" sz="3600" dirty="0"/>
          </a:p>
          <a:p>
            <a:pPr marL="0" indent="0">
              <a:buNone/>
            </a:pPr>
            <a:r>
              <a:rPr lang="nl-NL" sz="3600" dirty="0">
                <a:effectLst/>
                <a:latin typeface="Calibri" panose="020F0502020204030204" pitchFamily="34" charset="0"/>
                <a:ea typeface="Times New Roman" panose="02020603050405020304" pitchFamily="18" charset="0"/>
                <a:cs typeface="Times New Roman" panose="02020603050405020304" pitchFamily="18" charset="0"/>
              </a:rPr>
              <a:t>Het thema wordt afgesloten met een kinderverkiezing. </a:t>
            </a:r>
          </a:p>
          <a:p>
            <a:pPr marL="0" indent="0">
              <a:buNone/>
            </a:pPr>
            <a:br>
              <a:rPr lang="nl-NL" sz="3600" dirty="0">
                <a:latin typeface="Calibri" panose="020F0502020204030204" pitchFamily="34" charset="0"/>
                <a:ea typeface="Times New Roman" panose="02020603050405020304" pitchFamily="18" charset="0"/>
                <a:cs typeface="Times New Roman" panose="02020603050405020304" pitchFamily="18" charset="0"/>
              </a:rPr>
            </a:br>
            <a:r>
              <a:rPr lang="nl-NL" sz="3600" dirty="0">
                <a:latin typeface="Calibri" panose="020F0502020204030204" pitchFamily="34" charset="0"/>
                <a:ea typeface="Times New Roman" panose="02020603050405020304" pitchFamily="18" charset="0"/>
                <a:cs typeface="Times New Roman" panose="02020603050405020304" pitchFamily="18" charset="0"/>
              </a:rPr>
              <a:t>Wie heeft de beste plannen en krijgt de meeste stemmen?</a:t>
            </a: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3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611CE7B7-488C-DDD6-B2E9-83C6A70E643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7919FB9-FFB4-4AD1-14A4-9E77870F783E}"/>
              </a:ext>
            </a:extLst>
          </p:cNvPr>
          <p:cNvSpPr>
            <a:spLocks noGrp="1"/>
          </p:cNvSpPr>
          <p:nvPr>
            <p:ph idx="1"/>
          </p:nvPr>
        </p:nvSpPr>
        <p:spPr>
          <a:xfrm>
            <a:off x="838200" y="451485"/>
            <a:ext cx="10515600" cy="5725478"/>
          </a:xfrm>
        </p:spPr>
        <p:txBody>
          <a:bodyPr/>
          <a:lstStyle/>
          <a:p>
            <a:pPr marL="0" lvl="0" indent="0">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7) Schrijf de volgende woorden op de juiste plaats in de tekst:</a:t>
            </a:r>
          </a:p>
        </p:txBody>
      </p:sp>
      <p:graphicFrame>
        <p:nvGraphicFramePr>
          <p:cNvPr id="6" name="Tabel 5">
            <a:extLst>
              <a:ext uri="{FF2B5EF4-FFF2-40B4-BE49-F238E27FC236}">
                <a16:creationId xmlns:a16="http://schemas.microsoft.com/office/drawing/2014/main" id="{4E854E6D-0E65-8DE0-BC03-C63D3502627E}"/>
              </a:ext>
            </a:extLst>
          </p:cNvPr>
          <p:cNvGraphicFramePr>
            <a:graphicFrameLocks noGrp="1"/>
          </p:cNvGraphicFramePr>
          <p:nvPr>
            <p:extLst>
              <p:ext uri="{D42A27DB-BD31-4B8C-83A1-F6EECF244321}">
                <p14:modId xmlns:p14="http://schemas.microsoft.com/office/powerpoint/2010/main" val="519581910"/>
              </p:ext>
            </p:extLst>
          </p:nvPr>
        </p:nvGraphicFramePr>
        <p:xfrm>
          <a:off x="838200" y="1236108"/>
          <a:ext cx="8500673" cy="982436"/>
        </p:xfrm>
        <a:graphic>
          <a:graphicData uri="http://schemas.openxmlformats.org/drawingml/2006/table">
            <a:tbl>
              <a:tblPr firstRow="1" firstCol="1" bandRow="1"/>
              <a:tblGrid>
                <a:gridCol w="456903">
                  <a:extLst>
                    <a:ext uri="{9D8B030D-6E8A-4147-A177-3AD203B41FA5}">
                      <a16:colId xmlns:a16="http://schemas.microsoft.com/office/drawing/2014/main" val="3836087826"/>
                    </a:ext>
                  </a:extLst>
                </a:gridCol>
                <a:gridCol w="2376383">
                  <a:extLst>
                    <a:ext uri="{9D8B030D-6E8A-4147-A177-3AD203B41FA5}">
                      <a16:colId xmlns:a16="http://schemas.microsoft.com/office/drawing/2014/main" val="4104487450"/>
                    </a:ext>
                  </a:extLst>
                </a:gridCol>
                <a:gridCol w="389425">
                  <a:extLst>
                    <a:ext uri="{9D8B030D-6E8A-4147-A177-3AD203B41FA5}">
                      <a16:colId xmlns:a16="http://schemas.microsoft.com/office/drawing/2014/main" val="3510997176"/>
                    </a:ext>
                  </a:extLst>
                </a:gridCol>
                <a:gridCol w="2443863">
                  <a:extLst>
                    <a:ext uri="{9D8B030D-6E8A-4147-A177-3AD203B41FA5}">
                      <a16:colId xmlns:a16="http://schemas.microsoft.com/office/drawing/2014/main" val="4047596593"/>
                    </a:ext>
                  </a:extLst>
                </a:gridCol>
                <a:gridCol w="437391">
                  <a:extLst>
                    <a:ext uri="{9D8B030D-6E8A-4147-A177-3AD203B41FA5}">
                      <a16:colId xmlns:a16="http://schemas.microsoft.com/office/drawing/2014/main" val="3998421554"/>
                    </a:ext>
                  </a:extLst>
                </a:gridCol>
                <a:gridCol w="2396708">
                  <a:extLst>
                    <a:ext uri="{9D8B030D-6E8A-4147-A177-3AD203B41FA5}">
                      <a16:colId xmlns:a16="http://schemas.microsoft.com/office/drawing/2014/main" val="990624323"/>
                    </a:ext>
                  </a:extLst>
                </a:gridCol>
              </a:tblGrid>
              <a:tr h="245609">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1</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Inleiding</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5</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Schuingedrukt</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9</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Verwerping</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164295663"/>
                  </a:ext>
                </a:extLst>
              </a:tr>
              <a:tr h="245609">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2</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Standpunt</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6</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Argument</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10</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Slot</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3344655"/>
                  </a:ext>
                </a:extLst>
              </a:tr>
              <a:tr h="245609">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3</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Vetgedrukt</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7</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Onderbouwing</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11</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Samenvatting</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934352187"/>
                  </a:ext>
                </a:extLst>
              </a:tr>
              <a:tr h="245609">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4</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Kernwoord</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8</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Tegenargument</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a:effectLst/>
                          <a:latin typeface="Aptos" panose="020B0004020202020204" pitchFamily="34" charset="0"/>
                          <a:ea typeface="Aptos" panose="020B0004020202020204" pitchFamily="34" charset="0"/>
                          <a:cs typeface="Times New Roman" panose="02020603050405020304" pitchFamily="18" charset="0"/>
                        </a:rPr>
                        <a:t>12</a:t>
                      </a:r>
                      <a:endParaRPr lang="nl-NL"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l">
                        <a:buNone/>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Call </a:t>
                      </a:r>
                      <a:r>
                        <a:rPr lang="nl-NL" sz="1600" kern="100" dirty="0" err="1">
                          <a:effectLst/>
                          <a:latin typeface="Aptos" panose="020B0004020202020204" pitchFamily="34" charset="0"/>
                          <a:ea typeface="Aptos" panose="020B0004020202020204" pitchFamily="34" charset="0"/>
                          <a:cs typeface="Times New Roman" panose="02020603050405020304" pitchFamily="18" charset="0"/>
                        </a:rPr>
                        <a:t>to</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 action</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247910480"/>
                  </a:ext>
                </a:extLst>
              </a:tr>
            </a:tbl>
          </a:graphicData>
        </a:graphic>
      </p:graphicFrame>
    </p:spTree>
    <p:extLst>
      <p:ext uri="{BB962C8B-B14F-4D97-AF65-F5344CB8AC3E}">
        <p14:creationId xmlns:p14="http://schemas.microsoft.com/office/powerpoint/2010/main" val="275046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C000DBDF-3C03-8FD4-8EFF-0AE8DD7507A1}"/>
            </a:ext>
          </a:extLst>
        </p:cNvPr>
        <p:cNvGrpSpPr/>
        <p:nvPr/>
      </p:nvGrpSpPr>
      <p:grpSpPr>
        <a:xfrm>
          <a:off x="0" y="0"/>
          <a:ext cx="0" cy="0"/>
          <a:chOff x="0" y="0"/>
          <a:chExt cx="0" cy="0"/>
        </a:xfrm>
      </p:grpSpPr>
      <p:pic>
        <p:nvPicPr>
          <p:cNvPr id="40" name="Afbeelding 39">
            <a:extLst>
              <a:ext uri="{FF2B5EF4-FFF2-40B4-BE49-F238E27FC236}">
                <a16:creationId xmlns:a16="http://schemas.microsoft.com/office/drawing/2014/main" id="{A2021F9B-ED4F-5084-A567-1222190DB532}"/>
              </a:ext>
            </a:extLst>
          </p:cNvPr>
          <p:cNvPicPr>
            <a:picLocks noChangeAspect="1"/>
          </p:cNvPicPr>
          <p:nvPr/>
        </p:nvPicPr>
        <p:blipFill>
          <a:blip r:embed="rId3"/>
          <a:stretch>
            <a:fillRect/>
          </a:stretch>
        </p:blipFill>
        <p:spPr>
          <a:xfrm>
            <a:off x="1882580" y="0"/>
            <a:ext cx="8334531" cy="6857999"/>
          </a:xfrm>
          <a:prstGeom prst="rect">
            <a:avLst/>
          </a:prstGeom>
        </p:spPr>
      </p:pic>
    </p:spTree>
    <p:extLst>
      <p:ext uri="{BB962C8B-B14F-4D97-AF65-F5344CB8AC3E}">
        <p14:creationId xmlns:p14="http://schemas.microsoft.com/office/powerpoint/2010/main" val="3104594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1EE95C2D-3C6C-2783-347D-92D6B55FE0F1}"/>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E2F8C6F-EC1B-E0DE-5E2D-DE8540124269}"/>
              </a:ext>
            </a:extLst>
          </p:cNvPr>
          <p:cNvGraphicFramePr/>
          <p:nvPr>
            <p:extLst>
              <p:ext uri="{D42A27DB-BD31-4B8C-83A1-F6EECF244321}">
                <p14:modId xmlns:p14="http://schemas.microsoft.com/office/powerpoint/2010/main" val="2143998282"/>
              </p:ext>
            </p:extLst>
          </p:nvPr>
        </p:nvGraphicFramePr>
        <p:xfrm>
          <a:off x="914400" y="1020969"/>
          <a:ext cx="7704944" cy="5351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9C3E1B30-616A-F998-5E76-2577D0E5A062}"/>
              </a:ext>
            </a:extLst>
          </p:cNvPr>
          <p:cNvSpPr txBox="1"/>
          <p:nvPr/>
        </p:nvSpPr>
        <p:spPr>
          <a:xfrm>
            <a:off x="914400" y="516983"/>
            <a:ext cx="6100996" cy="369332"/>
          </a:xfrm>
          <a:prstGeom prst="rect">
            <a:avLst/>
          </a:prstGeom>
          <a:noFill/>
        </p:spPr>
        <p:txBody>
          <a:bodyPr wrap="square">
            <a:spAutoFit/>
          </a:bodyPr>
          <a:lstStyle/>
          <a:p>
            <a:pPr lvl="0"/>
            <a:r>
              <a:rPr lang="nl-NL" sz="1800" kern="100" dirty="0">
                <a:effectLst/>
                <a:latin typeface="Aptos" panose="020B0004020202020204" pitchFamily="34" charset="0"/>
                <a:ea typeface="Aptos" panose="020B0004020202020204" pitchFamily="34" charset="0"/>
                <a:cs typeface="Times New Roman" panose="02020603050405020304" pitchFamily="18" charset="0"/>
              </a:rPr>
              <a:t>8) Lees deze informatie nog een keer goed door.</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83215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1132DD8-2F79-093D-F730-EBF12CE92E03}"/>
              </a:ext>
            </a:extLst>
          </p:cNvPr>
          <p:cNvSpPr txBox="1"/>
          <p:nvPr/>
        </p:nvSpPr>
        <p:spPr>
          <a:xfrm>
            <a:off x="748014" y="936010"/>
            <a:ext cx="2909586" cy="4893647"/>
          </a:xfrm>
          <a:prstGeom prst="rect">
            <a:avLst/>
          </a:prstGeom>
          <a:solidFill>
            <a:srgbClr val="FFFF00"/>
          </a:solidFill>
        </p:spPr>
        <p:txBody>
          <a:bodyPr wrap="square" rtlCol="0">
            <a:spAutoFit/>
          </a:bodyPr>
          <a:lstStyle/>
          <a:p>
            <a:r>
              <a:rPr lang="nl-NL" sz="2400" dirty="0">
                <a:solidFill>
                  <a:srgbClr val="141413"/>
                </a:solidFill>
                <a:effectLst/>
                <a:latin typeface="Helvetica" pitchFamily="2" charset="0"/>
              </a:rPr>
              <a:t>Voegwoorden bij een redengevend tekstverband:</a:t>
            </a:r>
          </a:p>
          <a:p>
            <a:endParaRPr lang="nl-NL" sz="2400" dirty="0">
              <a:solidFill>
                <a:srgbClr val="141413"/>
              </a:solidFill>
              <a:effectLst/>
              <a:latin typeface="Helvetica" pitchFamily="2" charset="0"/>
            </a:endParaRPr>
          </a:p>
          <a:p>
            <a:pPr marL="285750" indent="-285750">
              <a:buFont typeface="Arial" panose="020B0604020202020204" pitchFamily="34" charset="0"/>
              <a:buChar char="•"/>
            </a:pPr>
            <a:r>
              <a:rPr lang="nl-NL" sz="2400" dirty="0">
                <a:solidFill>
                  <a:srgbClr val="141413"/>
                </a:solidFill>
                <a:effectLst/>
                <a:latin typeface="Helvetica" pitchFamily="2" charset="0"/>
              </a:rPr>
              <a:t>omdat</a:t>
            </a:r>
          </a:p>
          <a:p>
            <a:pPr marL="285750" indent="-285750">
              <a:buFont typeface="Arial" panose="020B0604020202020204" pitchFamily="34" charset="0"/>
              <a:buChar char="•"/>
            </a:pPr>
            <a:r>
              <a:rPr lang="nl-NL" sz="2400" dirty="0">
                <a:solidFill>
                  <a:srgbClr val="141413"/>
                </a:solidFill>
                <a:effectLst/>
                <a:latin typeface="Helvetica" pitchFamily="2" charset="0"/>
              </a:rPr>
              <a:t>want</a:t>
            </a:r>
          </a:p>
          <a:p>
            <a:pPr marL="285750" indent="-285750">
              <a:buFont typeface="Arial" panose="020B0604020202020204" pitchFamily="34" charset="0"/>
              <a:buChar char="•"/>
            </a:pPr>
            <a:r>
              <a:rPr lang="nl-NL" sz="2400" dirty="0">
                <a:solidFill>
                  <a:srgbClr val="141413"/>
                </a:solidFill>
                <a:effectLst/>
                <a:latin typeface="Helvetica" pitchFamily="2" charset="0"/>
              </a:rPr>
              <a:t>namelijk</a:t>
            </a:r>
          </a:p>
          <a:p>
            <a:pPr marL="285750" indent="-285750">
              <a:buFont typeface="Arial" panose="020B0604020202020204" pitchFamily="34" charset="0"/>
              <a:buChar char="•"/>
            </a:pPr>
            <a:r>
              <a:rPr lang="nl-NL" sz="2400" dirty="0">
                <a:solidFill>
                  <a:srgbClr val="141413"/>
                </a:solidFill>
                <a:effectLst/>
                <a:latin typeface="Helvetica" pitchFamily="2" charset="0"/>
              </a:rPr>
              <a:t>daarom</a:t>
            </a:r>
          </a:p>
          <a:p>
            <a:pPr marL="285750" indent="-285750">
              <a:buFont typeface="Arial" panose="020B0604020202020204" pitchFamily="34" charset="0"/>
              <a:buChar char="•"/>
            </a:pPr>
            <a:r>
              <a:rPr lang="nl-NL" sz="2400" dirty="0">
                <a:solidFill>
                  <a:srgbClr val="141413"/>
                </a:solidFill>
                <a:effectLst/>
                <a:latin typeface="Helvetica" pitchFamily="2" charset="0"/>
              </a:rPr>
              <a:t>aangezien</a:t>
            </a:r>
          </a:p>
          <a:p>
            <a:pPr marL="285750" indent="-285750">
              <a:buFont typeface="Arial" panose="020B0604020202020204" pitchFamily="34" charset="0"/>
              <a:buChar char="•"/>
            </a:pPr>
            <a:r>
              <a:rPr lang="nl-NL" sz="2400" dirty="0">
                <a:solidFill>
                  <a:srgbClr val="141413"/>
                </a:solidFill>
                <a:effectLst/>
                <a:latin typeface="Helvetica" pitchFamily="2" charset="0"/>
              </a:rPr>
              <a:t>op grond van</a:t>
            </a:r>
          </a:p>
          <a:p>
            <a:pPr marL="285750" indent="-285750">
              <a:buFont typeface="Arial" panose="020B0604020202020204" pitchFamily="34" charset="0"/>
              <a:buChar char="•"/>
            </a:pPr>
            <a:r>
              <a:rPr lang="nl-NL" sz="2400" dirty="0">
                <a:solidFill>
                  <a:srgbClr val="141413"/>
                </a:solidFill>
                <a:effectLst/>
                <a:latin typeface="Helvetica" pitchFamily="2" charset="0"/>
              </a:rPr>
              <a:t>Immers</a:t>
            </a:r>
          </a:p>
          <a:p>
            <a:pPr marL="285750" indent="-285750">
              <a:buFont typeface="Arial" panose="020B0604020202020204" pitchFamily="34" charset="0"/>
              <a:buChar char="•"/>
            </a:pPr>
            <a:r>
              <a:rPr lang="nl-NL" sz="2400" dirty="0">
                <a:solidFill>
                  <a:srgbClr val="141413"/>
                </a:solidFill>
                <a:latin typeface="Helvetica" pitchFamily="2" charset="0"/>
              </a:rPr>
              <a:t>dus</a:t>
            </a:r>
            <a:endParaRPr lang="nl-NL" sz="2400" dirty="0">
              <a:solidFill>
                <a:srgbClr val="141413"/>
              </a:solidFill>
              <a:effectLst/>
              <a:latin typeface="Helvetica" pitchFamily="2" charset="0"/>
            </a:endParaRPr>
          </a:p>
          <a:p>
            <a:pPr marL="285750" indent="-285750">
              <a:buFont typeface="Arial" panose="020B0604020202020204" pitchFamily="34" charset="0"/>
              <a:buChar char="•"/>
            </a:pPr>
            <a:r>
              <a:rPr lang="nl-NL" sz="2400" dirty="0">
                <a:solidFill>
                  <a:srgbClr val="141413"/>
                </a:solidFill>
                <a:effectLst/>
                <a:latin typeface="Helvetica" pitchFamily="2" charset="0"/>
              </a:rPr>
              <a:t>om die reden</a:t>
            </a:r>
          </a:p>
        </p:txBody>
      </p:sp>
      <p:sp>
        <p:nvSpPr>
          <p:cNvPr id="6" name="Tekstvak 5">
            <a:extLst>
              <a:ext uri="{FF2B5EF4-FFF2-40B4-BE49-F238E27FC236}">
                <a16:creationId xmlns:a16="http://schemas.microsoft.com/office/drawing/2014/main" id="{15C7137B-2393-8CC7-BEBB-9EB303D81EE4}"/>
              </a:ext>
            </a:extLst>
          </p:cNvPr>
          <p:cNvSpPr txBox="1"/>
          <p:nvPr/>
        </p:nvSpPr>
        <p:spPr>
          <a:xfrm>
            <a:off x="3817257" y="782121"/>
            <a:ext cx="8062686" cy="5293757"/>
          </a:xfrm>
          <a:prstGeom prst="rect">
            <a:avLst/>
          </a:prstGeom>
          <a:noFill/>
        </p:spPr>
        <p:txBody>
          <a:bodyPr wrap="square" rtlCol="0">
            <a:spAutoFit/>
          </a:bodyPr>
          <a:lstStyle/>
          <a:p>
            <a:r>
              <a:rPr lang="nl-NL" sz="2000" dirty="0"/>
              <a:t>Kinderen moeten spruitjes eten, omdat dat gezond is.</a:t>
            </a:r>
          </a:p>
          <a:p>
            <a:endParaRPr lang="nl-NL" sz="2000" dirty="0"/>
          </a:p>
          <a:p>
            <a:r>
              <a:rPr lang="nl-NL" sz="2000" dirty="0"/>
              <a:t>Kinderen moeten spruitjes eten, want dat is gezond.</a:t>
            </a:r>
          </a:p>
          <a:p>
            <a:endParaRPr lang="nl-NL" sz="2000" dirty="0"/>
          </a:p>
          <a:p>
            <a:r>
              <a:rPr lang="nl-NL" sz="2000" dirty="0"/>
              <a:t>Kinderen moeten spruitjes eten. Die zijn namelijk erg gezond.</a:t>
            </a:r>
          </a:p>
          <a:p>
            <a:endParaRPr lang="nl-NL" sz="2000" dirty="0"/>
          </a:p>
          <a:p>
            <a:r>
              <a:rPr lang="nl-NL" sz="2000" dirty="0"/>
              <a:t>Spruitjes zijn gezond. Daarom moeten kinderen ze eten.</a:t>
            </a:r>
          </a:p>
          <a:p>
            <a:endParaRPr lang="nl-NL" sz="2000" dirty="0"/>
          </a:p>
          <a:p>
            <a:r>
              <a:rPr lang="nl-NL" sz="2000" dirty="0"/>
              <a:t>Kinderen moeten spruitjes eten, aangezien die heel gezond zijn.</a:t>
            </a:r>
          </a:p>
          <a:p>
            <a:endParaRPr lang="nl-NL" sz="2000" dirty="0"/>
          </a:p>
          <a:p>
            <a:r>
              <a:rPr lang="nl-NL" sz="2000" dirty="0"/>
              <a:t>Op grond van het feit dat spruitjes gezond zijn, moeten kinderen ze eten.</a:t>
            </a:r>
          </a:p>
          <a:p>
            <a:endParaRPr lang="nl-NL" sz="2000" dirty="0"/>
          </a:p>
          <a:p>
            <a:r>
              <a:rPr lang="nl-NL" sz="2000" dirty="0"/>
              <a:t>Kinderen moeten spruitjes eten. Spruitjes zijn immers gezond.</a:t>
            </a:r>
          </a:p>
          <a:p>
            <a:endParaRPr lang="nl-NL" sz="2000" dirty="0"/>
          </a:p>
          <a:p>
            <a:r>
              <a:rPr lang="nl-NL" sz="2000" dirty="0"/>
              <a:t>Spruitjes zijn gezond. Dus moeten kinderen ze eten.</a:t>
            </a:r>
          </a:p>
          <a:p>
            <a:endParaRPr lang="nl-NL" sz="2000" dirty="0"/>
          </a:p>
          <a:p>
            <a:r>
              <a:rPr lang="nl-NL" sz="2000" dirty="0"/>
              <a:t>Spruitjes zijn gezond. Om die reden moeten kinderen ze eten.</a:t>
            </a:r>
          </a:p>
        </p:txBody>
      </p:sp>
    </p:spTree>
    <p:extLst>
      <p:ext uri="{BB962C8B-B14F-4D97-AF65-F5344CB8AC3E}">
        <p14:creationId xmlns:p14="http://schemas.microsoft.com/office/powerpoint/2010/main" val="2259748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7E5201E6-A068-18DA-55E8-ADE95F7F9746}"/>
              </a:ext>
            </a:extLst>
          </p:cNvPr>
          <p:cNvGraphicFramePr>
            <a:graphicFrameLocks noGrp="1"/>
          </p:cNvGraphicFramePr>
          <p:nvPr>
            <p:extLst>
              <p:ext uri="{D42A27DB-BD31-4B8C-83A1-F6EECF244321}">
                <p14:modId xmlns:p14="http://schemas.microsoft.com/office/powerpoint/2010/main" val="3279590840"/>
              </p:ext>
            </p:extLst>
          </p:nvPr>
        </p:nvGraphicFramePr>
        <p:xfrm>
          <a:off x="442210" y="824254"/>
          <a:ext cx="5164110" cy="5636506"/>
        </p:xfrm>
        <a:graphic>
          <a:graphicData uri="http://schemas.openxmlformats.org/drawingml/2006/table">
            <a:tbl>
              <a:tblPr firstRow="1" firstCol="1" bandRow="1"/>
              <a:tblGrid>
                <a:gridCol w="1721370">
                  <a:extLst>
                    <a:ext uri="{9D8B030D-6E8A-4147-A177-3AD203B41FA5}">
                      <a16:colId xmlns:a16="http://schemas.microsoft.com/office/drawing/2014/main" val="837614062"/>
                    </a:ext>
                  </a:extLst>
                </a:gridCol>
                <a:gridCol w="1721370">
                  <a:extLst>
                    <a:ext uri="{9D8B030D-6E8A-4147-A177-3AD203B41FA5}">
                      <a16:colId xmlns:a16="http://schemas.microsoft.com/office/drawing/2014/main" val="1342058861"/>
                    </a:ext>
                  </a:extLst>
                </a:gridCol>
                <a:gridCol w="1721370">
                  <a:extLst>
                    <a:ext uri="{9D8B030D-6E8A-4147-A177-3AD203B41FA5}">
                      <a16:colId xmlns:a16="http://schemas.microsoft.com/office/drawing/2014/main" val="804702085"/>
                    </a:ext>
                  </a:extLst>
                </a:gridCol>
              </a:tblGrid>
              <a:tr h="1077284">
                <a:tc gridSpan="3">
                  <a:txBody>
                    <a:bodyPr/>
                    <a:lstStyle/>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Inleiding</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Wie + iets over jezelf + waarom + naam partij</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980067061"/>
                  </a:ext>
                </a:extLst>
              </a:tr>
              <a:tr h="1077284">
                <a:tc>
                  <a:txBody>
                    <a:bodyPr/>
                    <a:lstStyle/>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Standpunt 1</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Standpunt 2</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Standpunt 3</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834146"/>
                  </a:ext>
                </a:extLst>
              </a:tr>
              <a:tr h="2673975">
                <a:tc>
                  <a:txBody>
                    <a:bodyPr/>
                    <a:lstStyle/>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Argument/onderbouwing</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600" kern="100">
                          <a:effectLst/>
                          <a:latin typeface="Aptos" panose="020B0004020202020204" pitchFamily="34" charset="0"/>
                          <a:ea typeface="Aptos" panose="020B0004020202020204" pitchFamily="34" charset="0"/>
                          <a:cs typeface="Times New Roman" panose="02020603050405020304" pitchFamily="18" charset="0"/>
                        </a:rPr>
                        <a:t>Evt. tegenargument + verwerping</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Argument/onderbouwing</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600" kern="100">
                          <a:effectLst/>
                          <a:latin typeface="Aptos" panose="020B0004020202020204" pitchFamily="34" charset="0"/>
                          <a:ea typeface="Aptos" panose="020B0004020202020204" pitchFamily="34" charset="0"/>
                          <a:cs typeface="Times New Roman" panose="02020603050405020304" pitchFamily="18" charset="0"/>
                        </a:rPr>
                        <a:t>Evt. tegenargument + verwerping</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Argument/onderbouwing</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600" kern="100">
                          <a:effectLst/>
                          <a:latin typeface="Aptos" panose="020B0004020202020204" pitchFamily="34" charset="0"/>
                          <a:ea typeface="Aptos" panose="020B0004020202020204" pitchFamily="34" charset="0"/>
                          <a:cs typeface="Times New Roman" panose="02020603050405020304" pitchFamily="18" charset="0"/>
                        </a:rPr>
                        <a:t>Evt. tegenargument + verwerping</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604579"/>
                  </a:ext>
                </a:extLst>
              </a:tr>
              <a:tr h="807963">
                <a:tc gridSpan="3">
                  <a:txBody>
                    <a:bodyPr/>
                    <a:lstStyle/>
                    <a:p>
                      <a:pPr>
                        <a:buNone/>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Afsluiting</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700" i="1" kern="100" dirty="0" err="1">
                          <a:effectLst/>
                          <a:latin typeface="Aptos" panose="020B0004020202020204" pitchFamily="34" charset="0"/>
                          <a:ea typeface="Aptos" panose="020B0004020202020204" pitchFamily="34" charset="0"/>
                          <a:cs typeface="Times New Roman" panose="02020603050405020304" pitchFamily="18" charset="0"/>
                        </a:rPr>
                        <a:t>Samenvatting</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700" i="1" kern="100" dirty="0">
                          <a:effectLst/>
                          <a:latin typeface="Aptos" panose="020B0004020202020204" pitchFamily="34" charset="0"/>
                          <a:ea typeface="Aptos" panose="020B0004020202020204" pitchFamily="34" charset="0"/>
                          <a:cs typeface="Times New Roman" panose="02020603050405020304" pitchFamily="18" charset="0"/>
                        </a:rPr>
                        <a:t>Call to action</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773099260"/>
                  </a:ext>
                </a:extLst>
              </a:tr>
            </a:tbl>
          </a:graphicData>
        </a:graphic>
      </p:graphicFrame>
      <p:sp>
        <p:nvSpPr>
          <p:cNvPr id="6" name="Tekstvak 5">
            <a:extLst>
              <a:ext uri="{FF2B5EF4-FFF2-40B4-BE49-F238E27FC236}">
                <a16:creationId xmlns:a16="http://schemas.microsoft.com/office/drawing/2014/main" id="{EDE6F379-6E96-EDB2-1C06-55B0417018E0}"/>
              </a:ext>
            </a:extLst>
          </p:cNvPr>
          <p:cNvSpPr txBox="1"/>
          <p:nvPr/>
        </p:nvSpPr>
        <p:spPr>
          <a:xfrm>
            <a:off x="442210" y="269704"/>
            <a:ext cx="6100996" cy="369332"/>
          </a:xfrm>
          <a:prstGeom prst="rect">
            <a:avLst/>
          </a:prstGeom>
          <a:noFill/>
        </p:spPr>
        <p:txBody>
          <a:bodyPr wrap="square">
            <a:spAutoFit/>
          </a:bodyPr>
          <a:lstStyle/>
          <a:p>
            <a:pPr lvl="0"/>
            <a:r>
              <a:rPr lang="nl-NL" sz="1800" kern="100" dirty="0">
                <a:effectLst/>
                <a:latin typeface="Aptos" panose="020B0004020202020204" pitchFamily="34" charset="0"/>
                <a:ea typeface="Aptos" panose="020B0004020202020204" pitchFamily="34" charset="0"/>
                <a:cs typeface="Times New Roman" panose="02020603050405020304" pitchFamily="18" charset="0"/>
              </a:rPr>
              <a:t>9) Vul het schema in</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kstvak 6">
            <a:extLst>
              <a:ext uri="{FF2B5EF4-FFF2-40B4-BE49-F238E27FC236}">
                <a16:creationId xmlns:a16="http://schemas.microsoft.com/office/drawing/2014/main" id="{C607D42D-8EA4-6106-6093-3A10FB279BE2}"/>
              </a:ext>
            </a:extLst>
          </p:cNvPr>
          <p:cNvSpPr txBox="1"/>
          <p:nvPr/>
        </p:nvSpPr>
        <p:spPr>
          <a:xfrm>
            <a:off x="8840204" y="982176"/>
            <a:ext cx="2909586" cy="4893647"/>
          </a:xfrm>
          <a:prstGeom prst="rect">
            <a:avLst/>
          </a:prstGeom>
          <a:solidFill>
            <a:srgbClr val="FFFF00"/>
          </a:solidFill>
        </p:spPr>
        <p:txBody>
          <a:bodyPr wrap="square" rtlCol="0">
            <a:spAutoFit/>
          </a:bodyPr>
          <a:lstStyle/>
          <a:p>
            <a:r>
              <a:rPr lang="nl-NL" sz="2400" dirty="0">
                <a:solidFill>
                  <a:srgbClr val="141413"/>
                </a:solidFill>
                <a:effectLst/>
                <a:latin typeface="Helvetica" pitchFamily="2" charset="0"/>
              </a:rPr>
              <a:t>Voegwoorden bij een redengevend tekstverband:</a:t>
            </a:r>
          </a:p>
          <a:p>
            <a:endParaRPr lang="nl-NL" sz="2400" dirty="0">
              <a:solidFill>
                <a:srgbClr val="141413"/>
              </a:solidFill>
              <a:effectLst/>
              <a:latin typeface="Helvetica" pitchFamily="2" charset="0"/>
            </a:endParaRPr>
          </a:p>
          <a:p>
            <a:pPr marL="285750" indent="-285750">
              <a:buFont typeface="Arial" panose="020B0604020202020204" pitchFamily="34" charset="0"/>
              <a:buChar char="•"/>
            </a:pPr>
            <a:r>
              <a:rPr lang="nl-NL" sz="2400" dirty="0">
                <a:solidFill>
                  <a:srgbClr val="141413"/>
                </a:solidFill>
                <a:effectLst/>
                <a:latin typeface="Helvetica" pitchFamily="2" charset="0"/>
              </a:rPr>
              <a:t>omdat</a:t>
            </a:r>
          </a:p>
          <a:p>
            <a:pPr marL="285750" indent="-285750">
              <a:buFont typeface="Arial" panose="020B0604020202020204" pitchFamily="34" charset="0"/>
              <a:buChar char="•"/>
            </a:pPr>
            <a:r>
              <a:rPr lang="nl-NL" sz="2400" dirty="0">
                <a:solidFill>
                  <a:srgbClr val="141413"/>
                </a:solidFill>
                <a:effectLst/>
                <a:latin typeface="Helvetica" pitchFamily="2" charset="0"/>
              </a:rPr>
              <a:t>want</a:t>
            </a:r>
          </a:p>
          <a:p>
            <a:pPr marL="285750" indent="-285750">
              <a:buFont typeface="Arial" panose="020B0604020202020204" pitchFamily="34" charset="0"/>
              <a:buChar char="•"/>
            </a:pPr>
            <a:r>
              <a:rPr lang="nl-NL" sz="2400" dirty="0">
                <a:solidFill>
                  <a:srgbClr val="141413"/>
                </a:solidFill>
                <a:effectLst/>
                <a:latin typeface="Helvetica" pitchFamily="2" charset="0"/>
              </a:rPr>
              <a:t>namelijk</a:t>
            </a:r>
          </a:p>
          <a:p>
            <a:pPr marL="285750" indent="-285750">
              <a:buFont typeface="Arial" panose="020B0604020202020204" pitchFamily="34" charset="0"/>
              <a:buChar char="•"/>
            </a:pPr>
            <a:r>
              <a:rPr lang="nl-NL" sz="2400" dirty="0">
                <a:solidFill>
                  <a:srgbClr val="141413"/>
                </a:solidFill>
                <a:effectLst/>
                <a:latin typeface="Helvetica" pitchFamily="2" charset="0"/>
              </a:rPr>
              <a:t>daarom</a:t>
            </a:r>
          </a:p>
          <a:p>
            <a:pPr marL="285750" indent="-285750">
              <a:buFont typeface="Arial" panose="020B0604020202020204" pitchFamily="34" charset="0"/>
              <a:buChar char="•"/>
            </a:pPr>
            <a:r>
              <a:rPr lang="nl-NL" sz="2400" dirty="0">
                <a:solidFill>
                  <a:srgbClr val="141413"/>
                </a:solidFill>
                <a:effectLst/>
                <a:latin typeface="Helvetica" pitchFamily="2" charset="0"/>
              </a:rPr>
              <a:t>aangezien</a:t>
            </a:r>
          </a:p>
          <a:p>
            <a:pPr marL="285750" indent="-285750">
              <a:buFont typeface="Arial" panose="020B0604020202020204" pitchFamily="34" charset="0"/>
              <a:buChar char="•"/>
            </a:pPr>
            <a:r>
              <a:rPr lang="nl-NL" sz="2400" dirty="0">
                <a:solidFill>
                  <a:srgbClr val="141413"/>
                </a:solidFill>
                <a:effectLst/>
                <a:latin typeface="Helvetica" pitchFamily="2" charset="0"/>
              </a:rPr>
              <a:t>op grond van</a:t>
            </a:r>
          </a:p>
          <a:p>
            <a:pPr marL="285750" indent="-285750">
              <a:buFont typeface="Arial" panose="020B0604020202020204" pitchFamily="34" charset="0"/>
              <a:buChar char="•"/>
            </a:pPr>
            <a:r>
              <a:rPr lang="nl-NL" sz="2400" dirty="0">
                <a:solidFill>
                  <a:srgbClr val="141413"/>
                </a:solidFill>
                <a:effectLst/>
                <a:latin typeface="Helvetica" pitchFamily="2" charset="0"/>
              </a:rPr>
              <a:t>Immers</a:t>
            </a:r>
          </a:p>
          <a:p>
            <a:pPr marL="285750" indent="-285750">
              <a:buFont typeface="Arial" panose="020B0604020202020204" pitchFamily="34" charset="0"/>
              <a:buChar char="•"/>
            </a:pPr>
            <a:r>
              <a:rPr lang="nl-NL" sz="2400" dirty="0">
                <a:solidFill>
                  <a:srgbClr val="141413"/>
                </a:solidFill>
                <a:latin typeface="Helvetica" pitchFamily="2" charset="0"/>
              </a:rPr>
              <a:t>dus</a:t>
            </a:r>
            <a:endParaRPr lang="nl-NL" sz="2400" dirty="0">
              <a:solidFill>
                <a:srgbClr val="141413"/>
              </a:solidFill>
              <a:effectLst/>
              <a:latin typeface="Helvetica" pitchFamily="2" charset="0"/>
            </a:endParaRPr>
          </a:p>
          <a:p>
            <a:pPr marL="285750" indent="-285750">
              <a:buFont typeface="Arial" panose="020B0604020202020204" pitchFamily="34" charset="0"/>
              <a:buChar char="•"/>
            </a:pPr>
            <a:r>
              <a:rPr lang="nl-NL" sz="2400" dirty="0">
                <a:solidFill>
                  <a:srgbClr val="141413"/>
                </a:solidFill>
                <a:effectLst/>
                <a:latin typeface="Helvetica" pitchFamily="2" charset="0"/>
              </a:rPr>
              <a:t>om die reden</a:t>
            </a:r>
          </a:p>
        </p:txBody>
      </p:sp>
    </p:spTree>
    <p:extLst>
      <p:ext uri="{BB962C8B-B14F-4D97-AF65-F5344CB8AC3E}">
        <p14:creationId xmlns:p14="http://schemas.microsoft.com/office/powerpoint/2010/main" val="139135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37F0DF72-F75D-49F5-2867-F451FA8CF6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15F66A-9616-4A56-6EDD-0E780BF16090}"/>
              </a:ext>
            </a:extLst>
          </p:cNvPr>
          <p:cNvSpPr>
            <a:spLocks noGrp="1"/>
          </p:cNvSpPr>
          <p:nvPr>
            <p:ph type="title"/>
          </p:nvPr>
        </p:nvSpPr>
        <p:spPr/>
        <p:txBody>
          <a:bodyPr>
            <a:normAutofit/>
          </a:bodyPr>
          <a:lstStyle/>
          <a:p>
            <a:r>
              <a:rPr lang="nl-NL" dirty="0"/>
              <a:t>Les 4 – Bespreken en herschrijven</a:t>
            </a:r>
            <a:br>
              <a:rPr lang="nl-NL" sz="1800" kern="100" dirty="0">
                <a:effectLst/>
                <a:latin typeface="Aptos" panose="020B0004020202020204" pitchFamily="34" charset="0"/>
                <a:ea typeface="Aptos" panose="020B0004020202020204" pitchFamily="34" charset="0"/>
                <a:cs typeface="Times New Roman" panose="02020603050405020304" pitchFamily="18" charset="0"/>
              </a:rPr>
            </a:br>
            <a:endParaRPr lang="nl-NL" dirty="0"/>
          </a:p>
        </p:txBody>
      </p:sp>
    </p:spTree>
    <p:extLst>
      <p:ext uri="{BB962C8B-B14F-4D97-AF65-F5344CB8AC3E}">
        <p14:creationId xmlns:p14="http://schemas.microsoft.com/office/powerpoint/2010/main" val="2271974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2F06F64-07D6-45A0-DF51-C18E6B2CC555}"/>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03E51B1-6FF6-C8E2-3994-FD87A25DD908}"/>
              </a:ext>
            </a:extLst>
          </p:cNvPr>
          <p:cNvGraphicFramePr>
            <a:graphicFrameLocks noGrp="1"/>
          </p:cNvGraphicFramePr>
          <p:nvPr/>
        </p:nvGraphicFramePr>
        <p:xfrm>
          <a:off x="442210" y="824254"/>
          <a:ext cx="5164110" cy="5636506"/>
        </p:xfrm>
        <a:graphic>
          <a:graphicData uri="http://schemas.openxmlformats.org/drawingml/2006/table">
            <a:tbl>
              <a:tblPr firstRow="1" firstCol="1" bandRow="1"/>
              <a:tblGrid>
                <a:gridCol w="1721370">
                  <a:extLst>
                    <a:ext uri="{9D8B030D-6E8A-4147-A177-3AD203B41FA5}">
                      <a16:colId xmlns:a16="http://schemas.microsoft.com/office/drawing/2014/main" val="837614062"/>
                    </a:ext>
                  </a:extLst>
                </a:gridCol>
                <a:gridCol w="1721370">
                  <a:extLst>
                    <a:ext uri="{9D8B030D-6E8A-4147-A177-3AD203B41FA5}">
                      <a16:colId xmlns:a16="http://schemas.microsoft.com/office/drawing/2014/main" val="1342058861"/>
                    </a:ext>
                  </a:extLst>
                </a:gridCol>
                <a:gridCol w="1721370">
                  <a:extLst>
                    <a:ext uri="{9D8B030D-6E8A-4147-A177-3AD203B41FA5}">
                      <a16:colId xmlns:a16="http://schemas.microsoft.com/office/drawing/2014/main" val="804702085"/>
                    </a:ext>
                  </a:extLst>
                </a:gridCol>
              </a:tblGrid>
              <a:tr h="1077284">
                <a:tc gridSpan="3">
                  <a:txBody>
                    <a:bodyPr/>
                    <a:lstStyle/>
                    <a:p>
                      <a:pPr>
                        <a:buNone/>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Inleiding</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Wie + iets over jezelf + waarom + naam partij</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980067061"/>
                  </a:ext>
                </a:extLst>
              </a:tr>
              <a:tr h="1077284">
                <a:tc>
                  <a:txBody>
                    <a:bodyPr/>
                    <a:lstStyle/>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Standpunt 1</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 </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Standpunt 2</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nl-NL" sz="700" b="1" kern="100">
                          <a:effectLst/>
                          <a:latin typeface="Aptos" panose="020B0004020202020204" pitchFamily="34" charset="0"/>
                          <a:ea typeface="Aptos" panose="020B0004020202020204" pitchFamily="34" charset="0"/>
                          <a:cs typeface="Times New Roman" panose="02020603050405020304" pitchFamily="18" charset="0"/>
                        </a:rPr>
                        <a:t>Standpunt 3</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834146"/>
                  </a:ext>
                </a:extLst>
              </a:tr>
              <a:tr h="2673975">
                <a:tc>
                  <a:txBody>
                    <a:bodyPr/>
                    <a:lstStyle/>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Argument/onderbouwing</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600" kern="100">
                          <a:effectLst/>
                          <a:latin typeface="Aptos" panose="020B0004020202020204" pitchFamily="34" charset="0"/>
                          <a:ea typeface="Aptos" panose="020B0004020202020204" pitchFamily="34" charset="0"/>
                          <a:cs typeface="Times New Roman" panose="02020603050405020304" pitchFamily="18" charset="0"/>
                        </a:rPr>
                        <a:t>Evt. tegenargument + verwerping</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Argument/onderbouwing</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600" kern="100">
                          <a:effectLst/>
                          <a:latin typeface="Aptos" panose="020B0004020202020204" pitchFamily="34" charset="0"/>
                          <a:ea typeface="Aptos" panose="020B0004020202020204" pitchFamily="34" charset="0"/>
                          <a:cs typeface="Times New Roman" panose="02020603050405020304" pitchFamily="18" charset="0"/>
                        </a:rPr>
                        <a:t>Evt. tegenargument + verwerping</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Argument/onderbouwing</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600" kern="100">
                          <a:effectLst/>
                          <a:latin typeface="Aptos" panose="020B0004020202020204" pitchFamily="34" charset="0"/>
                          <a:ea typeface="Aptos" panose="020B0004020202020204" pitchFamily="34" charset="0"/>
                          <a:cs typeface="Times New Roman" panose="02020603050405020304" pitchFamily="18" charset="0"/>
                        </a:rPr>
                        <a:t>Evt. tegenargument + verwerping</a:t>
                      </a:r>
                      <a:endParaRPr lang="nl-NL" sz="7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nl-NL" sz="700" kern="100">
                          <a:effectLst/>
                          <a:latin typeface="Aptos" panose="020B0004020202020204" pitchFamily="34" charset="0"/>
                          <a:ea typeface="Aptos" panose="020B0004020202020204" pitchFamily="34" charset="0"/>
                          <a:cs typeface="Times New Roman" panose="02020603050405020304" pitchFamily="18" charset="0"/>
                        </a:rPr>
                        <a:t> </a:t>
                      </a: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604579"/>
                  </a:ext>
                </a:extLst>
              </a:tr>
              <a:tr h="807963">
                <a:tc gridSpan="3">
                  <a:txBody>
                    <a:bodyPr/>
                    <a:lstStyle/>
                    <a:p>
                      <a:pPr>
                        <a:buNone/>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Afsluiting</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700" i="1" kern="100" dirty="0" err="1">
                          <a:effectLst/>
                          <a:latin typeface="Aptos" panose="020B0004020202020204" pitchFamily="34" charset="0"/>
                          <a:ea typeface="Aptos" panose="020B0004020202020204" pitchFamily="34" charset="0"/>
                          <a:cs typeface="Times New Roman" panose="02020603050405020304" pitchFamily="18" charset="0"/>
                        </a:rPr>
                        <a:t>Samenvatting</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700" i="1" kern="100" dirty="0">
                          <a:effectLst/>
                          <a:latin typeface="Aptos" panose="020B0004020202020204" pitchFamily="34" charset="0"/>
                          <a:ea typeface="Aptos" panose="020B0004020202020204" pitchFamily="34" charset="0"/>
                          <a:cs typeface="Times New Roman" panose="02020603050405020304" pitchFamily="18" charset="0"/>
                        </a:rPr>
                        <a:t>Call to action</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700" i="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928" marR="3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773099260"/>
                  </a:ext>
                </a:extLst>
              </a:tr>
            </a:tbl>
          </a:graphicData>
        </a:graphic>
      </p:graphicFrame>
      <p:sp>
        <p:nvSpPr>
          <p:cNvPr id="6" name="Tekstvak 5">
            <a:extLst>
              <a:ext uri="{FF2B5EF4-FFF2-40B4-BE49-F238E27FC236}">
                <a16:creationId xmlns:a16="http://schemas.microsoft.com/office/drawing/2014/main" id="{EC0038EA-4A0A-FB72-5100-A1C9026119B2}"/>
              </a:ext>
            </a:extLst>
          </p:cNvPr>
          <p:cNvSpPr txBox="1"/>
          <p:nvPr/>
        </p:nvSpPr>
        <p:spPr>
          <a:xfrm>
            <a:off x="442209" y="269704"/>
            <a:ext cx="6588177" cy="369332"/>
          </a:xfrm>
          <a:prstGeom prst="rect">
            <a:avLst/>
          </a:prstGeom>
          <a:noFill/>
        </p:spPr>
        <p:txBody>
          <a:bodyPr wrap="square">
            <a:spAutoFit/>
          </a:bodyPr>
          <a:lstStyle/>
          <a:p>
            <a:pPr marL="0" lvl="0" indent="0">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10) Laat het ingevulde schema controleren door de leerkracht. </a:t>
            </a:r>
          </a:p>
        </p:txBody>
      </p:sp>
      <p:sp>
        <p:nvSpPr>
          <p:cNvPr id="7" name="Tekstvak 6">
            <a:extLst>
              <a:ext uri="{FF2B5EF4-FFF2-40B4-BE49-F238E27FC236}">
                <a16:creationId xmlns:a16="http://schemas.microsoft.com/office/drawing/2014/main" id="{E209A386-A4AA-C7DD-BAB8-C5169F38A512}"/>
              </a:ext>
            </a:extLst>
          </p:cNvPr>
          <p:cNvSpPr txBox="1"/>
          <p:nvPr/>
        </p:nvSpPr>
        <p:spPr>
          <a:xfrm>
            <a:off x="8840204" y="982176"/>
            <a:ext cx="2909586" cy="4893647"/>
          </a:xfrm>
          <a:prstGeom prst="rect">
            <a:avLst/>
          </a:prstGeom>
          <a:solidFill>
            <a:srgbClr val="FFFF00"/>
          </a:solidFill>
        </p:spPr>
        <p:txBody>
          <a:bodyPr wrap="square" rtlCol="0">
            <a:spAutoFit/>
          </a:bodyPr>
          <a:lstStyle/>
          <a:p>
            <a:r>
              <a:rPr lang="nl-NL" sz="2400" dirty="0">
                <a:solidFill>
                  <a:srgbClr val="141413"/>
                </a:solidFill>
                <a:effectLst/>
                <a:latin typeface="Helvetica" pitchFamily="2" charset="0"/>
              </a:rPr>
              <a:t>Voegwoorden bij een redengevend tekstverband:</a:t>
            </a:r>
          </a:p>
          <a:p>
            <a:endParaRPr lang="nl-NL" sz="2400" dirty="0">
              <a:solidFill>
                <a:srgbClr val="141413"/>
              </a:solidFill>
              <a:effectLst/>
              <a:latin typeface="Helvetica" pitchFamily="2" charset="0"/>
            </a:endParaRPr>
          </a:p>
          <a:p>
            <a:pPr marL="285750" indent="-285750">
              <a:buFont typeface="Arial" panose="020B0604020202020204" pitchFamily="34" charset="0"/>
              <a:buChar char="•"/>
            </a:pPr>
            <a:r>
              <a:rPr lang="nl-NL" sz="2400" dirty="0">
                <a:solidFill>
                  <a:srgbClr val="141413"/>
                </a:solidFill>
                <a:effectLst/>
                <a:latin typeface="Helvetica" pitchFamily="2" charset="0"/>
              </a:rPr>
              <a:t>omdat</a:t>
            </a:r>
          </a:p>
          <a:p>
            <a:pPr marL="285750" indent="-285750">
              <a:buFont typeface="Arial" panose="020B0604020202020204" pitchFamily="34" charset="0"/>
              <a:buChar char="•"/>
            </a:pPr>
            <a:r>
              <a:rPr lang="nl-NL" sz="2400" dirty="0">
                <a:solidFill>
                  <a:srgbClr val="141413"/>
                </a:solidFill>
                <a:effectLst/>
                <a:latin typeface="Helvetica" pitchFamily="2" charset="0"/>
              </a:rPr>
              <a:t>want</a:t>
            </a:r>
          </a:p>
          <a:p>
            <a:pPr marL="285750" indent="-285750">
              <a:buFont typeface="Arial" panose="020B0604020202020204" pitchFamily="34" charset="0"/>
              <a:buChar char="•"/>
            </a:pPr>
            <a:r>
              <a:rPr lang="nl-NL" sz="2400" dirty="0">
                <a:solidFill>
                  <a:srgbClr val="141413"/>
                </a:solidFill>
                <a:effectLst/>
                <a:latin typeface="Helvetica" pitchFamily="2" charset="0"/>
              </a:rPr>
              <a:t>namelijk</a:t>
            </a:r>
          </a:p>
          <a:p>
            <a:pPr marL="285750" indent="-285750">
              <a:buFont typeface="Arial" panose="020B0604020202020204" pitchFamily="34" charset="0"/>
              <a:buChar char="•"/>
            </a:pPr>
            <a:r>
              <a:rPr lang="nl-NL" sz="2400" dirty="0">
                <a:solidFill>
                  <a:srgbClr val="141413"/>
                </a:solidFill>
                <a:effectLst/>
                <a:latin typeface="Helvetica" pitchFamily="2" charset="0"/>
              </a:rPr>
              <a:t>daarom</a:t>
            </a:r>
          </a:p>
          <a:p>
            <a:pPr marL="285750" indent="-285750">
              <a:buFont typeface="Arial" panose="020B0604020202020204" pitchFamily="34" charset="0"/>
              <a:buChar char="•"/>
            </a:pPr>
            <a:r>
              <a:rPr lang="nl-NL" sz="2400" dirty="0">
                <a:solidFill>
                  <a:srgbClr val="141413"/>
                </a:solidFill>
                <a:effectLst/>
                <a:latin typeface="Helvetica" pitchFamily="2" charset="0"/>
              </a:rPr>
              <a:t>aangezien</a:t>
            </a:r>
          </a:p>
          <a:p>
            <a:pPr marL="285750" indent="-285750">
              <a:buFont typeface="Arial" panose="020B0604020202020204" pitchFamily="34" charset="0"/>
              <a:buChar char="•"/>
            </a:pPr>
            <a:r>
              <a:rPr lang="nl-NL" sz="2400" dirty="0">
                <a:solidFill>
                  <a:srgbClr val="141413"/>
                </a:solidFill>
                <a:effectLst/>
                <a:latin typeface="Helvetica" pitchFamily="2" charset="0"/>
              </a:rPr>
              <a:t>op grond van</a:t>
            </a:r>
          </a:p>
          <a:p>
            <a:pPr marL="285750" indent="-285750">
              <a:buFont typeface="Arial" panose="020B0604020202020204" pitchFamily="34" charset="0"/>
              <a:buChar char="•"/>
            </a:pPr>
            <a:r>
              <a:rPr lang="nl-NL" sz="2400" dirty="0">
                <a:solidFill>
                  <a:srgbClr val="141413"/>
                </a:solidFill>
                <a:effectLst/>
                <a:latin typeface="Helvetica" pitchFamily="2" charset="0"/>
              </a:rPr>
              <a:t>Immers</a:t>
            </a:r>
          </a:p>
          <a:p>
            <a:pPr marL="285750" indent="-285750">
              <a:buFont typeface="Arial" panose="020B0604020202020204" pitchFamily="34" charset="0"/>
              <a:buChar char="•"/>
            </a:pPr>
            <a:r>
              <a:rPr lang="nl-NL" sz="2400" dirty="0">
                <a:solidFill>
                  <a:srgbClr val="141413"/>
                </a:solidFill>
                <a:latin typeface="Helvetica" pitchFamily="2" charset="0"/>
              </a:rPr>
              <a:t>dus</a:t>
            </a:r>
            <a:endParaRPr lang="nl-NL" sz="2400" dirty="0">
              <a:solidFill>
                <a:srgbClr val="141413"/>
              </a:solidFill>
              <a:effectLst/>
              <a:latin typeface="Helvetica" pitchFamily="2" charset="0"/>
            </a:endParaRPr>
          </a:p>
          <a:p>
            <a:pPr marL="285750" indent="-285750">
              <a:buFont typeface="Arial" panose="020B0604020202020204" pitchFamily="34" charset="0"/>
              <a:buChar char="•"/>
            </a:pPr>
            <a:r>
              <a:rPr lang="nl-NL" sz="2400" dirty="0">
                <a:solidFill>
                  <a:srgbClr val="141413"/>
                </a:solidFill>
                <a:effectLst/>
                <a:latin typeface="Helvetica" pitchFamily="2" charset="0"/>
              </a:rPr>
              <a:t>om die reden</a:t>
            </a:r>
          </a:p>
        </p:txBody>
      </p:sp>
    </p:spTree>
    <p:extLst>
      <p:ext uri="{BB962C8B-B14F-4D97-AF65-F5344CB8AC3E}">
        <p14:creationId xmlns:p14="http://schemas.microsoft.com/office/powerpoint/2010/main" val="1335199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E2627-EFDB-06B1-E96B-716C6B447F8B}"/>
              </a:ext>
            </a:extLst>
          </p:cNvPr>
          <p:cNvSpPr>
            <a:spLocks noGrp="1"/>
          </p:cNvSpPr>
          <p:nvPr>
            <p:ph type="title"/>
          </p:nvPr>
        </p:nvSpPr>
        <p:spPr/>
        <p:txBody>
          <a:bodyPr/>
          <a:lstStyle/>
          <a:p>
            <a:r>
              <a:rPr lang="nl-NL" dirty="0"/>
              <a:t>Schrijf de eerste versie van jouw partijplan</a:t>
            </a:r>
          </a:p>
        </p:txBody>
      </p:sp>
      <p:sp>
        <p:nvSpPr>
          <p:cNvPr id="4" name="Tijdelijke aanduiding voor inhoud 2">
            <a:extLst>
              <a:ext uri="{FF2B5EF4-FFF2-40B4-BE49-F238E27FC236}">
                <a16:creationId xmlns:a16="http://schemas.microsoft.com/office/drawing/2014/main" id="{4EB7F227-D72A-31F2-957C-ADA7DE6DFAD9}"/>
              </a:ext>
            </a:extLst>
          </p:cNvPr>
          <p:cNvSpPr txBox="1">
            <a:spLocks/>
          </p:cNvSpPr>
          <p:nvPr/>
        </p:nvSpPr>
        <p:spPr>
          <a:xfrm>
            <a:off x="838200" y="1690688"/>
            <a:ext cx="10515600" cy="4351338"/>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nl-NL" sz="10400" dirty="0">
                <a:latin typeface="Calibri"/>
                <a:cs typeface="Calibri"/>
              </a:rPr>
              <a:t>Schrijf een partijplan met 3 standpunten en beargumenteer deze. </a:t>
            </a:r>
          </a:p>
          <a:p>
            <a:pPr>
              <a:lnSpc>
                <a:spcPct val="107000"/>
              </a:lnSpc>
              <a:spcAft>
                <a:spcPts val="800"/>
              </a:spcAft>
            </a:pPr>
            <a:r>
              <a:rPr lang="nl-NL" sz="10400" dirty="0">
                <a:latin typeface="Calibri"/>
                <a:cs typeface="Calibri"/>
              </a:rPr>
              <a:t>Geef ook een of meerdere tegenargumenten en weerleg deze.</a:t>
            </a:r>
          </a:p>
          <a:p>
            <a:pPr>
              <a:lnSpc>
                <a:spcPct val="107000"/>
              </a:lnSpc>
              <a:spcAft>
                <a:spcPts val="800"/>
              </a:spcAft>
            </a:pPr>
            <a:r>
              <a:rPr lang="nl-NL" sz="10400" dirty="0">
                <a:latin typeface="Calibri"/>
                <a:cs typeface="Calibri"/>
              </a:rPr>
              <a:t>Schrijf een doelgerichte tekst, die niet meer maar ook niet minder bevat dan noodzakelijk is.</a:t>
            </a:r>
          </a:p>
          <a:p>
            <a:pPr>
              <a:lnSpc>
                <a:spcPct val="107000"/>
              </a:lnSpc>
              <a:spcAft>
                <a:spcPts val="800"/>
              </a:spcAft>
            </a:pPr>
            <a:r>
              <a:rPr lang="nl-NL" sz="10400" dirty="0">
                <a:latin typeface="Calibri"/>
                <a:cs typeface="Calibri"/>
              </a:rPr>
              <a:t>…</a:t>
            </a:r>
          </a:p>
          <a:p>
            <a:pPr>
              <a:lnSpc>
                <a:spcPct val="107000"/>
              </a:lnSpc>
              <a:spcAft>
                <a:spcPts val="800"/>
              </a:spcAft>
            </a:pPr>
            <a:r>
              <a:rPr lang="nl-NL" sz="10400" dirty="0">
                <a:latin typeface="Calibri"/>
                <a:cs typeface="Calibri"/>
              </a:rPr>
              <a:t>... </a:t>
            </a:r>
            <a:endParaRPr lang="nl-NL" sz="4400" dirty="0">
              <a:latin typeface="Calibri"/>
              <a:cs typeface="Calibri"/>
            </a:endParaRPr>
          </a:p>
        </p:txBody>
      </p:sp>
      <p:sp>
        <p:nvSpPr>
          <p:cNvPr id="5" name="Tekstvak 4">
            <a:extLst>
              <a:ext uri="{FF2B5EF4-FFF2-40B4-BE49-F238E27FC236}">
                <a16:creationId xmlns:a16="http://schemas.microsoft.com/office/drawing/2014/main" id="{3E9605A9-E965-6F09-68FF-15771FF9DD34}"/>
              </a:ext>
            </a:extLst>
          </p:cNvPr>
          <p:cNvSpPr txBox="1"/>
          <p:nvPr/>
        </p:nvSpPr>
        <p:spPr>
          <a:xfrm>
            <a:off x="838200" y="4982646"/>
            <a:ext cx="6405921" cy="1477328"/>
          </a:xfrm>
          <a:prstGeom prst="rect">
            <a:avLst/>
          </a:prstGeom>
          <a:noFill/>
        </p:spPr>
        <p:txBody>
          <a:bodyPr wrap="none" rtlCol="0">
            <a:spAutoFit/>
          </a:bodyPr>
          <a:lstStyle/>
          <a:p>
            <a:r>
              <a:rPr lang="nl-NL" b="1" dirty="0">
                <a:solidFill>
                  <a:srgbClr val="FF0000"/>
                </a:solidFill>
              </a:rPr>
              <a:t>Laat je eerste versie nakijken door een klasgenoot.</a:t>
            </a:r>
          </a:p>
          <a:p>
            <a:pPr marL="285750" indent="-285750">
              <a:buFontTx/>
              <a:buChar char="-"/>
            </a:pPr>
            <a:r>
              <a:rPr lang="nl-NL" b="1" dirty="0">
                <a:solidFill>
                  <a:schemeClr val="tx2">
                    <a:lumMod val="50000"/>
                    <a:lumOff val="50000"/>
                  </a:schemeClr>
                </a:solidFill>
              </a:rPr>
              <a:t>Lopen alle zinnen goed?</a:t>
            </a:r>
          </a:p>
          <a:p>
            <a:pPr marL="285750" indent="-285750">
              <a:buFontTx/>
              <a:buChar char="-"/>
            </a:pPr>
            <a:r>
              <a:rPr lang="nl-NL" b="1" dirty="0">
                <a:solidFill>
                  <a:schemeClr val="tx2">
                    <a:lumMod val="50000"/>
                    <a:lumOff val="50000"/>
                  </a:schemeClr>
                </a:solidFill>
              </a:rPr>
              <a:t>Heeft ieder standpunt een argument?</a:t>
            </a:r>
          </a:p>
          <a:p>
            <a:pPr marL="285750" indent="-285750">
              <a:buFontTx/>
              <a:buChar char="-"/>
            </a:pPr>
            <a:r>
              <a:rPr lang="nl-NL" b="1" dirty="0">
                <a:solidFill>
                  <a:schemeClr val="tx2">
                    <a:lumMod val="50000"/>
                    <a:lumOff val="50000"/>
                  </a:schemeClr>
                </a:solidFill>
              </a:rPr>
              <a:t>Is er bij één van de standpunten ook een tegenargument?</a:t>
            </a:r>
          </a:p>
          <a:p>
            <a:pPr marL="285750" indent="-285750">
              <a:buFontTx/>
              <a:buChar char="-"/>
            </a:pPr>
            <a:r>
              <a:rPr lang="nl-NL" b="1" dirty="0">
                <a:solidFill>
                  <a:schemeClr val="tx2">
                    <a:lumMod val="50000"/>
                    <a:lumOff val="50000"/>
                  </a:schemeClr>
                </a:solidFill>
              </a:rPr>
              <a:t>Zijn er spelfouten?</a:t>
            </a:r>
          </a:p>
        </p:txBody>
      </p:sp>
    </p:spTree>
    <p:extLst>
      <p:ext uri="{BB962C8B-B14F-4D97-AF65-F5344CB8AC3E}">
        <p14:creationId xmlns:p14="http://schemas.microsoft.com/office/powerpoint/2010/main" val="1687976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3B3D848-FA1F-3D2D-DE41-D152A601A9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6B7F1D-475D-E8AE-0592-631F55ED7C6C}"/>
              </a:ext>
            </a:extLst>
          </p:cNvPr>
          <p:cNvSpPr>
            <a:spLocks noGrp="1"/>
          </p:cNvSpPr>
          <p:nvPr>
            <p:ph type="title"/>
          </p:nvPr>
        </p:nvSpPr>
        <p:spPr/>
        <p:txBody>
          <a:bodyPr>
            <a:normAutofit/>
          </a:bodyPr>
          <a:lstStyle/>
          <a:p>
            <a:r>
              <a:rPr lang="nl-NL" sz="4000" dirty="0"/>
              <a:t>Les 5 - Verzorgen en publiceren</a:t>
            </a:r>
          </a:p>
        </p:txBody>
      </p:sp>
    </p:spTree>
    <p:extLst>
      <p:ext uri="{BB962C8B-B14F-4D97-AF65-F5344CB8AC3E}">
        <p14:creationId xmlns:p14="http://schemas.microsoft.com/office/powerpoint/2010/main" val="3962134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16583DD3-807D-BEA0-96AF-E60A2BEC9E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A1EAB1-57D6-1464-A0E6-627FC6F8E888}"/>
              </a:ext>
            </a:extLst>
          </p:cNvPr>
          <p:cNvSpPr>
            <a:spLocks noGrp="1"/>
          </p:cNvSpPr>
          <p:nvPr>
            <p:ph type="title"/>
          </p:nvPr>
        </p:nvSpPr>
        <p:spPr/>
        <p:txBody>
          <a:bodyPr/>
          <a:lstStyle/>
          <a:p>
            <a:r>
              <a:rPr lang="nl-NL" dirty="0"/>
              <a:t>Schrijf de eindversie van jouw partijplan</a:t>
            </a:r>
          </a:p>
        </p:txBody>
      </p:sp>
      <p:sp>
        <p:nvSpPr>
          <p:cNvPr id="4" name="Tijdelijke aanduiding voor inhoud 2">
            <a:extLst>
              <a:ext uri="{FF2B5EF4-FFF2-40B4-BE49-F238E27FC236}">
                <a16:creationId xmlns:a16="http://schemas.microsoft.com/office/drawing/2014/main" id="{E6E98D66-0ECB-8B27-DCD6-3C96DE343B8D}"/>
              </a:ext>
            </a:extLst>
          </p:cNvPr>
          <p:cNvSpPr txBox="1">
            <a:spLocks/>
          </p:cNvSpPr>
          <p:nvPr/>
        </p:nvSpPr>
        <p:spPr>
          <a:xfrm>
            <a:off x="838200" y="1690688"/>
            <a:ext cx="10515600" cy="4351338"/>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nl-NL" sz="10400" dirty="0">
                <a:latin typeface="Calibri"/>
                <a:cs typeface="Calibri"/>
              </a:rPr>
              <a:t>Schrijf een partijplan met 3 standpunten en beargumenteer deze. </a:t>
            </a:r>
          </a:p>
          <a:p>
            <a:pPr>
              <a:lnSpc>
                <a:spcPct val="107000"/>
              </a:lnSpc>
              <a:spcAft>
                <a:spcPts val="800"/>
              </a:spcAft>
            </a:pPr>
            <a:r>
              <a:rPr lang="nl-NL" sz="10400" dirty="0">
                <a:latin typeface="Calibri"/>
                <a:cs typeface="Calibri"/>
              </a:rPr>
              <a:t>Geef ook een of meerdere tegenargumenten en weerleg deze.</a:t>
            </a:r>
          </a:p>
          <a:p>
            <a:pPr>
              <a:lnSpc>
                <a:spcPct val="107000"/>
              </a:lnSpc>
              <a:spcAft>
                <a:spcPts val="800"/>
              </a:spcAft>
            </a:pPr>
            <a:r>
              <a:rPr lang="nl-NL" sz="10400" dirty="0">
                <a:latin typeface="Calibri"/>
                <a:cs typeface="Calibri"/>
              </a:rPr>
              <a:t>Schrijf een doelgerichte tekst, die niet meer maar ook niet minder bevat dan noodzakelijk is. </a:t>
            </a:r>
          </a:p>
          <a:p>
            <a:pPr>
              <a:lnSpc>
                <a:spcPct val="107000"/>
              </a:lnSpc>
              <a:spcAft>
                <a:spcPts val="800"/>
              </a:spcAft>
            </a:pPr>
            <a:r>
              <a:rPr lang="nl-NL" sz="10300" dirty="0">
                <a:latin typeface="Calibri"/>
                <a:cs typeface="Calibri"/>
              </a:rPr>
              <a:t> Maak je tekst op door tekst </a:t>
            </a:r>
            <a:r>
              <a:rPr lang="nl-NL" sz="10300" i="1" dirty="0">
                <a:latin typeface="Calibri"/>
                <a:cs typeface="Calibri"/>
              </a:rPr>
              <a:t>cursief</a:t>
            </a:r>
            <a:r>
              <a:rPr lang="nl-NL" sz="10300" dirty="0">
                <a:latin typeface="Calibri"/>
                <a:cs typeface="Calibri"/>
              </a:rPr>
              <a:t> of </a:t>
            </a:r>
            <a:r>
              <a:rPr lang="nl-NL" sz="10300" b="1" dirty="0">
                <a:latin typeface="Calibri"/>
                <a:cs typeface="Calibri"/>
              </a:rPr>
              <a:t>vetgedrukt</a:t>
            </a:r>
            <a:r>
              <a:rPr lang="nl-NL" sz="10300" dirty="0">
                <a:latin typeface="Calibri"/>
                <a:cs typeface="Calibri"/>
              </a:rPr>
              <a:t> te maken, als dat bijdraagt aan de duidelijkheid van de tekst.  </a:t>
            </a:r>
          </a:p>
          <a:p>
            <a:pPr>
              <a:lnSpc>
                <a:spcPct val="107000"/>
              </a:lnSpc>
              <a:spcAft>
                <a:spcPts val="800"/>
              </a:spcAft>
            </a:pPr>
            <a:r>
              <a:rPr lang="nl-NL" sz="10300" dirty="0">
                <a:latin typeface="Calibri"/>
                <a:cs typeface="Calibri"/>
              </a:rPr>
              <a:t> Maak een nette lay-out, die passend is bij het doel en het publiek van de tekst.</a:t>
            </a:r>
          </a:p>
          <a:p>
            <a:pPr marL="0" indent="0">
              <a:buFont typeface="Arial" panose="020B0604020202020204" pitchFamily="34" charset="0"/>
              <a:buNone/>
            </a:pPr>
            <a:endParaRPr lang="nl-NL" sz="4400" dirty="0">
              <a:latin typeface="Calibri"/>
              <a:cs typeface="Calibri"/>
            </a:endParaRPr>
          </a:p>
        </p:txBody>
      </p:sp>
    </p:spTree>
    <p:extLst>
      <p:ext uri="{BB962C8B-B14F-4D97-AF65-F5344CB8AC3E}">
        <p14:creationId xmlns:p14="http://schemas.microsoft.com/office/powerpoint/2010/main" val="288513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A616453-7752-92E7-719C-D7C5A5AE4C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475499-D8AC-8E22-DCFF-9DCD53AC5D7B}"/>
              </a:ext>
            </a:extLst>
          </p:cNvPr>
          <p:cNvSpPr>
            <a:spLocks noGrp="1"/>
          </p:cNvSpPr>
          <p:nvPr>
            <p:ph type="title"/>
          </p:nvPr>
        </p:nvSpPr>
        <p:spPr/>
        <p:txBody>
          <a:bodyPr/>
          <a:lstStyle/>
          <a:p>
            <a:r>
              <a:rPr lang="nl-NL" dirty="0"/>
              <a:t>Les 2 - Schrijfopdracht</a:t>
            </a:r>
          </a:p>
        </p:txBody>
      </p:sp>
    </p:spTree>
    <p:extLst>
      <p:ext uri="{BB962C8B-B14F-4D97-AF65-F5344CB8AC3E}">
        <p14:creationId xmlns:p14="http://schemas.microsoft.com/office/powerpoint/2010/main" val="1648554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FE926763-218D-1D38-7492-A850586B38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2C3F8B-BD58-C18D-45C3-6A511FADDF98}"/>
              </a:ext>
            </a:extLst>
          </p:cNvPr>
          <p:cNvSpPr>
            <a:spLocks noGrp="1"/>
          </p:cNvSpPr>
          <p:nvPr>
            <p:ph type="title"/>
          </p:nvPr>
        </p:nvSpPr>
        <p:spPr/>
        <p:txBody>
          <a:bodyPr>
            <a:normAutofit/>
          </a:bodyPr>
          <a:lstStyle/>
          <a:p>
            <a:r>
              <a:rPr lang="nl-NL" sz="4000" dirty="0"/>
              <a:t>Extra – Maak een verkiezingsposter</a:t>
            </a:r>
          </a:p>
        </p:txBody>
      </p:sp>
      <p:sp>
        <p:nvSpPr>
          <p:cNvPr id="3" name="Tijdelijke aanduiding voor inhoud 2">
            <a:extLst>
              <a:ext uri="{FF2B5EF4-FFF2-40B4-BE49-F238E27FC236}">
                <a16:creationId xmlns:a16="http://schemas.microsoft.com/office/drawing/2014/main" id="{5B839EED-2041-44DD-602E-08DEF710E137}"/>
              </a:ext>
            </a:extLst>
          </p:cNvPr>
          <p:cNvSpPr>
            <a:spLocks noGrp="1"/>
          </p:cNvSpPr>
          <p:nvPr>
            <p:ph idx="1"/>
          </p:nvPr>
        </p:nvSpPr>
        <p:spPr>
          <a:xfrm>
            <a:off x="998643" y="5739277"/>
            <a:ext cx="3402306" cy="753597"/>
          </a:xfrm>
        </p:spPr>
        <p:txBody>
          <a:bodyPr>
            <a:normAutofit/>
          </a:bodyPr>
          <a:lstStyle/>
          <a:p>
            <a:pPr marL="0" indent="0" algn="ctr">
              <a:buNone/>
            </a:pPr>
            <a:r>
              <a:rPr lang="nl-NL" sz="4000" dirty="0">
                <a:latin typeface="+mj-lt"/>
                <a:ea typeface="+mj-ea"/>
                <a:cs typeface="+mj-cs"/>
              </a:rPr>
              <a:t>Partijplan</a:t>
            </a:r>
          </a:p>
          <a:p>
            <a:pPr marL="0" indent="0">
              <a:buNone/>
            </a:pPr>
            <a:endParaRPr lang="nl-NL" sz="4000" dirty="0">
              <a:latin typeface="+mj-lt"/>
              <a:ea typeface="+mj-ea"/>
              <a:cs typeface="+mj-cs"/>
            </a:endParaRPr>
          </a:p>
        </p:txBody>
      </p:sp>
      <p:pic>
        <p:nvPicPr>
          <p:cNvPr id="4" name="Afbeelding 3">
            <a:extLst>
              <a:ext uri="{FF2B5EF4-FFF2-40B4-BE49-F238E27FC236}">
                <a16:creationId xmlns:a16="http://schemas.microsoft.com/office/drawing/2014/main" id="{3247C46B-FDD5-59F0-DB98-0C77F80461C5}"/>
              </a:ext>
            </a:extLst>
          </p:cNvPr>
          <p:cNvPicPr>
            <a:picLocks noChangeAspect="1"/>
          </p:cNvPicPr>
          <p:nvPr/>
        </p:nvPicPr>
        <p:blipFill>
          <a:blip r:embed="rId3"/>
          <a:stretch>
            <a:fillRect/>
          </a:stretch>
        </p:blipFill>
        <p:spPr>
          <a:xfrm>
            <a:off x="886788" y="1419797"/>
            <a:ext cx="3476876" cy="4018405"/>
          </a:xfrm>
          <a:prstGeom prst="rect">
            <a:avLst/>
          </a:prstGeom>
        </p:spPr>
      </p:pic>
      <p:sp>
        <p:nvSpPr>
          <p:cNvPr id="5" name="Tijdelijke aanduiding voor inhoud 2">
            <a:extLst>
              <a:ext uri="{FF2B5EF4-FFF2-40B4-BE49-F238E27FC236}">
                <a16:creationId xmlns:a16="http://schemas.microsoft.com/office/drawing/2014/main" id="{18897D12-1F35-E662-4898-A149261719F6}"/>
              </a:ext>
            </a:extLst>
          </p:cNvPr>
          <p:cNvSpPr txBox="1">
            <a:spLocks/>
          </p:cNvSpPr>
          <p:nvPr/>
        </p:nvSpPr>
        <p:spPr>
          <a:xfrm>
            <a:off x="7791053" y="5838757"/>
            <a:ext cx="3733800" cy="5546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4000" dirty="0">
                <a:latin typeface="+mj-lt"/>
                <a:ea typeface="+mj-ea"/>
                <a:cs typeface="+mj-cs"/>
              </a:rPr>
              <a:t>Verkiezingsposter</a:t>
            </a:r>
          </a:p>
          <a:p>
            <a:pPr marL="0" indent="0">
              <a:buFont typeface="Arial" panose="020B0604020202020204" pitchFamily="34" charset="0"/>
              <a:buNone/>
            </a:pPr>
            <a:endParaRPr lang="nl-NL" sz="4000" dirty="0">
              <a:latin typeface="+mj-lt"/>
              <a:ea typeface="+mj-ea"/>
              <a:cs typeface="+mj-cs"/>
            </a:endParaRPr>
          </a:p>
        </p:txBody>
      </p:sp>
      <p:pic>
        <p:nvPicPr>
          <p:cNvPr id="7" name="Afbeelding 6" descr="Afbeelding met tekst, tekenfilm, Menselijk gezicht, schermopname&#10;&#10;Door AI gegenereerde inhoud is mogelijk onjuist.">
            <a:extLst>
              <a:ext uri="{FF2B5EF4-FFF2-40B4-BE49-F238E27FC236}">
                <a16:creationId xmlns:a16="http://schemas.microsoft.com/office/drawing/2014/main" id="{FC41A455-BFB5-57DC-518B-151B7197C6E1}"/>
              </a:ext>
            </a:extLst>
          </p:cNvPr>
          <p:cNvPicPr>
            <a:picLocks noChangeAspect="1"/>
          </p:cNvPicPr>
          <p:nvPr/>
        </p:nvPicPr>
        <p:blipFill>
          <a:blip r:embed="rId4"/>
          <a:stretch>
            <a:fillRect/>
          </a:stretch>
        </p:blipFill>
        <p:spPr>
          <a:xfrm>
            <a:off x="7828338" y="1532847"/>
            <a:ext cx="3230556" cy="4018405"/>
          </a:xfrm>
          <a:prstGeom prst="rect">
            <a:avLst/>
          </a:prstGeom>
        </p:spPr>
      </p:pic>
    </p:spTree>
    <p:extLst>
      <p:ext uri="{BB962C8B-B14F-4D97-AF65-F5344CB8AC3E}">
        <p14:creationId xmlns:p14="http://schemas.microsoft.com/office/powerpoint/2010/main" val="2350277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CF01C751-4671-CA6F-9553-AEDE50C3D8AF}"/>
              </a:ext>
            </a:extLst>
          </p:cNvPr>
          <p:cNvGraphicFramePr>
            <a:graphicFrameLocks noGrp="1"/>
          </p:cNvGraphicFramePr>
          <p:nvPr>
            <p:extLst>
              <p:ext uri="{D42A27DB-BD31-4B8C-83A1-F6EECF244321}">
                <p14:modId xmlns:p14="http://schemas.microsoft.com/office/powerpoint/2010/main" val="3645916930"/>
              </p:ext>
            </p:extLst>
          </p:nvPr>
        </p:nvGraphicFramePr>
        <p:xfrm>
          <a:off x="838200" y="1681943"/>
          <a:ext cx="10515600" cy="1686097"/>
        </p:xfrm>
        <a:graphic>
          <a:graphicData uri="http://schemas.openxmlformats.org/drawingml/2006/table">
            <a:tbl>
              <a:tblPr firstRow="1" firstCol="1" bandRow="1"/>
              <a:tblGrid>
                <a:gridCol w="5120662">
                  <a:extLst>
                    <a:ext uri="{9D8B030D-6E8A-4147-A177-3AD203B41FA5}">
                      <a16:colId xmlns:a16="http://schemas.microsoft.com/office/drawing/2014/main" val="2891930505"/>
                    </a:ext>
                  </a:extLst>
                </a:gridCol>
                <a:gridCol w="5394938">
                  <a:extLst>
                    <a:ext uri="{9D8B030D-6E8A-4147-A177-3AD203B41FA5}">
                      <a16:colId xmlns:a16="http://schemas.microsoft.com/office/drawing/2014/main" val="47847481"/>
                    </a:ext>
                  </a:extLst>
                </a:gridCol>
              </a:tblGrid>
              <a:tr h="207028">
                <a:tc>
                  <a:txBody>
                    <a:bodyPr/>
                    <a:lstStyle/>
                    <a:p>
                      <a:pPr>
                        <a:buNone/>
                      </a:pPr>
                      <a:r>
                        <a:rPr lang="nl-NL" sz="2400" b="1" kern="100" dirty="0">
                          <a:effectLst/>
                          <a:latin typeface="Aptos" panose="020B0004020202020204" pitchFamily="34" charset="0"/>
                          <a:ea typeface="Aptos" panose="020B0004020202020204" pitchFamily="34" charset="0"/>
                          <a:cs typeface="Times New Roman" panose="02020603050405020304" pitchFamily="18" charset="0"/>
                        </a:rPr>
                        <a:t>Partijplan</a:t>
                      </a:r>
                      <a:endParaRPr lang="nl-NL" sz="3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nl-NL" sz="2400" b="1" kern="100" dirty="0">
                          <a:effectLst/>
                          <a:latin typeface="Aptos" panose="020B0004020202020204" pitchFamily="34" charset="0"/>
                          <a:ea typeface="Aptos" panose="020B0004020202020204" pitchFamily="34" charset="0"/>
                          <a:cs typeface="Times New Roman" panose="02020603050405020304" pitchFamily="18" charset="0"/>
                        </a:rPr>
                        <a:t>Verkiezingsposter</a:t>
                      </a:r>
                      <a:endParaRPr lang="nl-NL" sz="3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752062"/>
                  </a:ext>
                </a:extLst>
              </a:tr>
              <a:tr h="294409">
                <a:tc>
                  <a:txBody>
                    <a:bodyPr/>
                    <a:lstStyle/>
                    <a:p>
                      <a:pPr marL="800100" lvl="1" indent="-342900">
                        <a:buFont typeface="Arial" panose="020B0604020202020204" pitchFamily="34" charset="0"/>
                        <a:buChar char="•"/>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Tekstueel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00100" lvl="1" indent="-342900">
                        <a:buFont typeface="Arial" panose="020B0604020202020204" pitchFamily="34" charset="0"/>
                        <a:buChar char="•"/>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Visueel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743865"/>
                  </a:ext>
                </a:extLst>
              </a:tr>
              <a:tr h="294409">
                <a:tc>
                  <a:txBody>
                    <a:bodyPr/>
                    <a:lstStyle/>
                    <a:p>
                      <a:pPr marL="800100" lvl="1" indent="-342900">
                        <a:buFont typeface="Arial" panose="020B0604020202020204" pitchFamily="34" charset="0"/>
                        <a:buChar char="•"/>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Alle standpunten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00100" lvl="1" indent="-342900">
                        <a:buFont typeface="Arial" panose="020B0604020202020204" pitchFamily="34" charset="0"/>
                        <a:buChar char="•"/>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De belangrijkste standpunten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5824877"/>
                  </a:ext>
                </a:extLst>
              </a:tr>
              <a:tr h="588817">
                <a:tc>
                  <a:txBody>
                    <a:bodyPr/>
                    <a:lstStyle/>
                    <a:p>
                      <a:pPr marL="800100" lvl="1" indent="-342900">
                        <a:buFont typeface="Arial" panose="020B0604020202020204" pitchFamily="34" charset="0"/>
                        <a:buChar char="•"/>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Uitgebreide informatie</a:t>
                      </a: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800100" lvl="1" indent="-342900">
                        <a:buFont typeface="Arial" panose="020B0604020202020204" pitchFamily="34" charset="0"/>
                        <a:buChar char="•"/>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Motto of leus vat </a:t>
                      </a:r>
                      <a:r>
                        <a:rPr lang="nl-NL" sz="2400" kern="100" dirty="0" err="1">
                          <a:effectLst/>
                          <a:latin typeface="Aptos" panose="020B0004020202020204" pitchFamily="34" charset="0"/>
                          <a:ea typeface="Aptos" panose="020B0004020202020204" pitchFamily="34" charset="0"/>
                          <a:cs typeface="Times New Roman" panose="02020603050405020304" pitchFamily="18" charset="0"/>
                        </a:rPr>
                        <a:t>salles</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 samen</a:t>
                      </a: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55100392"/>
                  </a:ext>
                </a:extLst>
              </a:tr>
            </a:tbl>
          </a:graphicData>
        </a:graphic>
      </p:graphicFrame>
      <p:sp>
        <p:nvSpPr>
          <p:cNvPr id="8" name="Rectangle 1">
            <a:extLst>
              <a:ext uri="{FF2B5EF4-FFF2-40B4-BE49-F238E27FC236}">
                <a16:creationId xmlns:a16="http://schemas.microsoft.com/office/drawing/2014/main" id="{387969F1-0A88-3893-B881-81E755596D09}"/>
              </a:ext>
            </a:extLst>
          </p:cNvPr>
          <p:cNvSpPr>
            <a:spLocks noChangeArrowheads="1"/>
          </p:cNvSpPr>
          <p:nvPr/>
        </p:nvSpPr>
        <p:spPr bwMode="auto">
          <a:xfrm>
            <a:off x="4093420" y="3684987"/>
            <a:ext cx="41085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sz="3600" b="1" kern="100" dirty="0">
                <a:latin typeface="Aptos" panose="020B0004020202020204" pitchFamily="34" charset="0"/>
                <a:cs typeface="Times New Roman" panose="02020603050405020304" pitchFamily="18" charset="0"/>
              </a:rPr>
              <a:t>Overeenkomsten:</a:t>
            </a:r>
          </a:p>
          <a:p>
            <a:pPr marL="800100" lvl="1" indent="-342900" eaLnBrk="0" fontAlgn="base" hangingPunct="0">
              <a:spcBef>
                <a:spcPct val="0"/>
              </a:spcBef>
              <a:spcAft>
                <a:spcPct val="0"/>
              </a:spcAft>
              <a:buFont typeface="Arial" panose="020B0604020202020204" pitchFamily="34" charset="0"/>
              <a:buChar char="•"/>
            </a:pPr>
            <a:r>
              <a:rPr lang="nl-NL" altLang="nl-NL" sz="2400" kern="100" dirty="0">
                <a:latin typeface="Aptos" panose="020B0004020202020204" pitchFamily="34" charset="0"/>
                <a:cs typeface="Times New Roman" panose="02020603050405020304" pitchFamily="18" charset="0"/>
              </a:rPr>
              <a:t>Naam van de partij</a:t>
            </a:r>
          </a:p>
          <a:p>
            <a:pPr marL="800100" lvl="1" indent="-342900" eaLnBrk="0" fontAlgn="base" hangingPunct="0">
              <a:spcBef>
                <a:spcPct val="0"/>
              </a:spcBef>
              <a:spcAft>
                <a:spcPct val="0"/>
              </a:spcAft>
              <a:buFont typeface="Arial" panose="020B0604020202020204" pitchFamily="34" charset="0"/>
              <a:buChar char="•"/>
            </a:pPr>
            <a:r>
              <a:rPr lang="nl-NL" altLang="nl-NL" sz="2400" kern="100" dirty="0">
                <a:latin typeface="Aptos" panose="020B0004020202020204" pitchFamily="34" charset="0"/>
                <a:cs typeface="Times New Roman" panose="02020603050405020304" pitchFamily="18" charset="0"/>
              </a:rPr>
              <a:t>Doel van de partij</a:t>
            </a:r>
          </a:p>
          <a:p>
            <a:pPr marL="800100" lvl="1" indent="-342900" eaLnBrk="0" fontAlgn="base" hangingPunct="0">
              <a:spcBef>
                <a:spcPct val="0"/>
              </a:spcBef>
              <a:spcAft>
                <a:spcPct val="0"/>
              </a:spcAft>
              <a:buFont typeface="Arial" panose="020B0604020202020204" pitchFamily="34" charset="0"/>
              <a:buChar char="•"/>
            </a:pPr>
            <a:r>
              <a:rPr lang="nl-NL" altLang="nl-NL" sz="2400" i="1" kern="100" dirty="0">
                <a:latin typeface="Aptos" panose="020B0004020202020204" pitchFamily="34" charset="0"/>
                <a:cs typeface="Times New Roman" panose="02020603050405020304" pitchFamily="18" charset="0"/>
              </a:rPr>
              <a:t>Call-</a:t>
            </a:r>
            <a:r>
              <a:rPr lang="nl-NL" altLang="nl-NL" sz="2400" i="1" kern="100" dirty="0" err="1">
                <a:latin typeface="Aptos" panose="020B0004020202020204" pitchFamily="34" charset="0"/>
                <a:cs typeface="Times New Roman" panose="02020603050405020304" pitchFamily="18" charset="0"/>
              </a:rPr>
              <a:t>to</a:t>
            </a:r>
            <a:r>
              <a:rPr lang="nl-NL" altLang="nl-NL" sz="2400" i="1" kern="100" dirty="0">
                <a:latin typeface="Aptos" panose="020B0004020202020204" pitchFamily="34" charset="0"/>
                <a:cs typeface="Times New Roman" panose="02020603050405020304" pitchFamily="18" charset="0"/>
              </a:rPr>
              <a:t>-action</a:t>
            </a:r>
          </a:p>
        </p:txBody>
      </p:sp>
      <p:sp>
        <p:nvSpPr>
          <p:cNvPr id="10" name="Tekstvak 9">
            <a:extLst>
              <a:ext uri="{FF2B5EF4-FFF2-40B4-BE49-F238E27FC236}">
                <a16:creationId xmlns:a16="http://schemas.microsoft.com/office/drawing/2014/main" id="{AC7D66B0-1050-C4F5-493B-A2D701E5C51A}"/>
              </a:ext>
            </a:extLst>
          </p:cNvPr>
          <p:cNvSpPr txBox="1"/>
          <p:nvPr/>
        </p:nvSpPr>
        <p:spPr>
          <a:xfrm>
            <a:off x="838199" y="773003"/>
            <a:ext cx="6100354"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sz="3600" b="1" kern="100" dirty="0">
                <a:latin typeface="Aptos" panose="020B0004020202020204" pitchFamily="34" charset="0"/>
                <a:cs typeface="Times New Roman" panose="02020603050405020304" pitchFamily="18" charset="0"/>
              </a:rPr>
              <a:t>Verschillen:</a:t>
            </a:r>
          </a:p>
        </p:txBody>
      </p:sp>
      <p:pic>
        <p:nvPicPr>
          <p:cNvPr id="13" name="Afbeelding 12">
            <a:extLst>
              <a:ext uri="{FF2B5EF4-FFF2-40B4-BE49-F238E27FC236}">
                <a16:creationId xmlns:a16="http://schemas.microsoft.com/office/drawing/2014/main" id="{CA8C5F6B-95EC-F661-C1A6-0C8BD5E133EE}"/>
              </a:ext>
            </a:extLst>
          </p:cNvPr>
          <p:cNvPicPr>
            <a:picLocks noChangeAspect="1"/>
          </p:cNvPicPr>
          <p:nvPr/>
        </p:nvPicPr>
        <p:blipFill>
          <a:blip r:embed="rId3"/>
          <a:stretch>
            <a:fillRect/>
          </a:stretch>
        </p:blipFill>
        <p:spPr>
          <a:xfrm>
            <a:off x="1199604" y="3429000"/>
            <a:ext cx="2204065" cy="2547352"/>
          </a:xfrm>
          <a:prstGeom prst="rect">
            <a:avLst/>
          </a:prstGeom>
        </p:spPr>
      </p:pic>
      <p:pic>
        <p:nvPicPr>
          <p:cNvPr id="14" name="Afbeelding 13" descr="Afbeelding met tekst, tekenfilm, Menselijk gezicht, schermopname&#10;&#10;Door AI gegenereerde inhoud is mogelijk onjuist.">
            <a:extLst>
              <a:ext uri="{FF2B5EF4-FFF2-40B4-BE49-F238E27FC236}">
                <a16:creationId xmlns:a16="http://schemas.microsoft.com/office/drawing/2014/main" id="{5CB676CB-4DB8-E7AE-70DC-B352A81FC0E0}"/>
              </a:ext>
            </a:extLst>
          </p:cNvPr>
          <p:cNvPicPr>
            <a:picLocks noChangeAspect="1"/>
          </p:cNvPicPr>
          <p:nvPr/>
        </p:nvPicPr>
        <p:blipFill>
          <a:blip r:embed="rId4"/>
          <a:stretch>
            <a:fillRect/>
          </a:stretch>
        </p:blipFill>
        <p:spPr>
          <a:xfrm>
            <a:off x="9158447" y="3368040"/>
            <a:ext cx="2029891" cy="2524928"/>
          </a:xfrm>
          <a:prstGeom prst="rect">
            <a:avLst/>
          </a:prstGeom>
        </p:spPr>
      </p:pic>
    </p:spTree>
    <p:extLst>
      <p:ext uri="{BB962C8B-B14F-4D97-AF65-F5344CB8AC3E}">
        <p14:creationId xmlns:p14="http://schemas.microsoft.com/office/powerpoint/2010/main" val="181135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6FEDFD2-E90B-6E73-0110-3B6654BC3B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7F0A89-A113-D8EB-D6C5-021B1DF42738}"/>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C3367B9E-E629-E29F-F561-7411CF6C639D}"/>
              </a:ext>
            </a:extLst>
          </p:cNvPr>
          <p:cNvSpPr>
            <a:spLocks noGrp="1"/>
          </p:cNvSpPr>
          <p:nvPr>
            <p:ph idx="1"/>
          </p:nvPr>
        </p:nvSpPr>
        <p:spPr/>
        <p:txBody>
          <a:bodyPr vert="horz" lIns="91440" tIns="45720" rIns="91440" bIns="45720" rtlCol="0" anchor="t">
            <a:normAutofit/>
          </a:bodyPr>
          <a:lstStyle/>
          <a:p>
            <a:pPr marL="0" indent="0">
              <a:buNone/>
            </a:pPr>
            <a:r>
              <a:rPr lang="nl-NL" sz="6000" dirty="0"/>
              <a:t>Terugblik:</a:t>
            </a:r>
          </a:p>
          <a:p>
            <a:pPr marL="0" indent="0">
              <a:buNone/>
            </a:pPr>
            <a:endParaRPr lang="nl-NL" sz="4400" dirty="0">
              <a:latin typeface="Calibri"/>
              <a:ea typeface="Calibri"/>
              <a:cs typeface="Calibri"/>
            </a:endParaRPr>
          </a:p>
          <a:p>
            <a:pPr marL="0" indent="0">
              <a:buNone/>
            </a:pPr>
            <a:r>
              <a:rPr lang="nl-NL" sz="4400" dirty="0">
                <a:latin typeface="Calibri"/>
                <a:ea typeface="Calibri"/>
                <a:cs typeface="Calibri"/>
              </a:rPr>
              <a:t>Ik kan een tekst schrijven waarin ik mijn standpunten verwoord en met argumenten onderbouw. </a:t>
            </a:r>
            <a:endParaRPr lang="nl-NL" sz="8000" dirty="0"/>
          </a:p>
        </p:txBody>
      </p:sp>
    </p:spTree>
    <p:extLst>
      <p:ext uri="{BB962C8B-B14F-4D97-AF65-F5344CB8AC3E}">
        <p14:creationId xmlns:p14="http://schemas.microsoft.com/office/powerpoint/2010/main" val="2286370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02CFEA-0550-0CBB-FCB2-F4ED28BB03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7048C1-ABF6-C086-CDD0-D97AC77F9976}"/>
              </a:ext>
            </a:extLst>
          </p:cNvPr>
          <p:cNvSpPr>
            <a:spLocks noGrp="1"/>
          </p:cNvSpPr>
          <p:nvPr>
            <p:ph type="ctrTitle"/>
          </p:nvPr>
        </p:nvSpPr>
        <p:spPr/>
        <p:txBody>
          <a:bodyPr/>
          <a:lstStyle/>
          <a:p>
            <a:r>
              <a:rPr lang="nl-NL" dirty="0"/>
              <a:t>Schrijfopdracht</a:t>
            </a:r>
          </a:p>
        </p:txBody>
      </p:sp>
      <p:sp>
        <p:nvSpPr>
          <p:cNvPr id="3" name="Ondertitel 2">
            <a:extLst>
              <a:ext uri="{FF2B5EF4-FFF2-40B4-BE49-F238E27FC236}">
                <a16:creationId xmlns:a16="http://schemas.microsoft.com/office/drawing/2014/main" id="{244FB64B-F9E1-287D-3E04-075611B51029}"/>
              </a:ext>
            </a:extLst>
          </p:cNvPr>
          <p:cNvSpPr>
            <a:spLocks noGrp="1"/>
          </p:cNvSpPr>
          <p:nvPr>
            <p:ph type="subTitle" idx="1"/>
          </p:nvPr>
        </p:nvSpPr>
        <p:spPr/>
        <p:txBody>
          <a:bodyPr vert="horz" lIns="91440" tIns="45720" rIns="91440" bIns="45720" rtlCol="0" anchor="t">
            <a:normAutofit/>
          </a:bodyPr>
          <a:lstStyle/>
          <a:p>
            <a:r>
              <a:rPr lang="nl-NL" dirty="0"/>
              <a:t>Betoog - partijplan</a:t>
            </a:r>
          </a:p>
        </p:txBody>
      </p:sp>
      <p:sp>
        <p:nvSpPr>
          <p:cNvPr id="4" name="Titel 1">
            <a:extLst>
              <a:ext uri="{FF2B5EF4-FFF2-40B4-BE49-F238E27FC236}">
                <a16:creationId xmlns:a16="http://schemas.microsoft.com/office/drawing/2014/main" id="{DD94831B-5A20-3623-FC12-6E988559A477}"/>
              </a:ext>
            </a:extLst>
          </p:cNvPr>
          <p:cNvSpPr txBox="1">
            <a:spLocks/>
          </p:cNvSpPr>
          <p:nvPr/>
        </p:nvSpPr>
        <p:spPr>
          <a:xfrm>
            <a:off x="1428206" y="34290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dirty="0"/>
              <a:t>&gt;&gt; Einde &lt;&lt;</a:t>
            </a:r>
          </a:p>
        </p:txBody>
      </p:sp>
    </p:spTree>
    <p:extLst>
      <p:ext uri="{BB962C8B-B14F-4D97-AF65-F5344CB8AC3E}">
        <p14:creationId xmlns:p14="http://schemas.microsoft.com/office/powerpoint/2010/main" val="98224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5A22947-EC3E-2AF6-D27E-3A6269F2C8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74F140-C8B1-5B8A-56B5-89433711428B}"/>
              </a:ext>
            </a:extLst>
          </p:cNvPr>
          <p:cNvSpPr>
            <a:spLocks noGrp="1"/>
          </p:cNvSpPr>
          <p:nvPr>
            <p:ph type="title"/>
          </p:nvPr>
        </p:nvSpPr>
        <p:spPr/>
        <p:txBody>
          <a:bodyPr/>
          <a:lstStyle/>
          <a:p>
            <a:pPr marL="0" indent="0">
              <a:buNone/>
            </a:pPr>
            <a:r>
              <a:rPr lang="nl-NL" sz="4400" dirty="0">
                <a:effectLst/>
                <a:latin typeface="Calibri" panose="020F0502020204030204" pitchFamily="34" charset="0"/>
                <a:ea typeface="Times New Roman" panose="02020603050405020304" pitchFamily="18" charset="0"/>
                <a:cs typeface="Times New Roman" panose="02020603050405020304" pitchFamily="18" charset="0"/>
              </a:rPr>
              <a:t>Voorkennis</a:t>
            </a:r>
            <a:endParaRPr lang="nl-NL" sz="3200" dirty="0">
              <a:effectLst/>
            </a:endParaRPr>
          </a:p>
        </p:txBody>
      </p:sp>
      <p:sp>
        <p:nvSpPr>
          <p:cNvPr id="3" name="Tijdelijke aanduiding voor inhoud 2">
            <a:extLst>
              <a:ext uri="{FF2B5EF4-FFF2-40B4-BE49-F238E27FC236}">
                <a16:creationId xmlns:a16="http://schemas.microsoft.com/office/drawing/2014/main" id="{D7BAE398-37FE-87A1-EAF5-C8B290E05BA9}"/>
              </a:ext>
            </a:extLst>
          </p:cNvPr>
          <p:cNvSpPr>
            <a:spLocks noGrp="1"/>
          </p:cNvSpPr>
          <p:nvPr>
            <p:ph idx="1"/>
          </p:nvPr>
        </p:nvSpPr>
        <p:spPr/>
        <p:txBody>
          <a:bodyPr>
            <a:normAutofit lnSpcReduction="10000"/>
          </a:bodyPr>
          <a:lstStyle/>
          <a:p>
            <a:pPr marL="0" indent="0">
              <a:buNone/>
            </a:pPr>
            <a:r>
              <a:rPr lang="nl-NL" sz="3600" b="1" dirty="0">
                <a:latin typeface="Calibri" panose="020F0502020204030204" pitchFamily="34" charset="0"/>
                <a:cs typeface="Times New Roman" panose="02020603050405020304" pitchFamily="18" charset="0"/>
              </a:rPr>
              <a:t>Feit</a:t>
            </a:r>
            <a:r>
              <a:rPr lang="nl-NL" sz="3600" b="1" dirty="0">
                <a:latin typeface="Calibri" panose="020F0502020204030204" pitchFamily="34" charset="0"/>
                <a:ea typeface="Times New Roman" panose="02020603050405020304" pitchFamily="18" charset="0"/>
                <a:cs typeface="Times New Roman" panose="02020603050405020304" pitchFamily="18" charset="0"/>
              </a:rPr>
              <a:t> - </a:t>
            </a:r>
            <a:r>
              <a:rPr lang="nl-NL" sz="3600" dirty="0">
                <a:latin typeface="Calibri" panose="020F0502020204030204" pitchFamily="34" charset="0"/>
                <a:cs typeface="Times New Roman" panose="02020603050405020304" pitchFamily="18" charset="0"/>
              </a:rPr>
              <a:t>Dat is zo. Het staat vast. Je kunt het controleren.</a:t>
            </a:r>
          </a:p>
          <a:p>
            <a:pPr marL="0" indent="0">
              <a:buNone/>
            </a:pPr>
            <a:r>
              <a:rPr lang="nl-NL" sz="3600" dirty="0">
                <a:latin typeface="Calibri" panose="020F0502020204030204" pitchFamily="34" charset="0"/>
                <a:ea typeface="Times New Roman" panose="02020603050405020304" pitchFamily="18" charset="0"/>
                <a:cs typeface="Times New Roman" panose="02020603050405020304" pitchFamily="18" charset="0"/>
              </a:rPr>
              <a:t>Voorbeeld: </a:t>
            </a:r>
            <a:r>
              <a:rPr lang="nl-NL" sz="3600" i="1" dirty="0">
                <a:latin typeface="Calibri" panose="020F0502020204030204" pitchFamily="34" charset="0"/>
                <a:ea typeface="Times New Roman" panose="02020603050405020304" pitchFamily="18" charset="0"/>
                <a:cs typeface="Times New Roman" panose="02020603050405020304" pitchFamily="18" charset="0"/>
              </a:rPr>
              <a:t>Het gras is groen.</a:t>
            </a:r>
          </a:p>
          <a:p>
            <a:pPr marL="0" indent="0">
              <a:buNone/>
            </a:pPr>
            <a:endParaRPr lang="nl-NL"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3600" b="1" dirty="0">
                <a:latin typeface="Calibri" panose="020F0502020204030204" pitchFamily="34" charset="0"/>
                <a:cs typeface="Times New Roman" panose="02020603050405020304" pitchFamily="18" charset="0"/>
              </a:rPr>
              <a:t>Mening - </a:t>
            </a:r>
            <a:r>
              <a:rPr lang="nl-NL" sz="3600" dirty="0">
                <a:latin typeface="Calibri" panose="020F0502020204030204" pitchFamily="34" charset="0"/>
                <a:cs typeface="Times New Roman" panose="02020603050405020304" pitchFamily="18" charset="0"/>
              </a:rPr>
              <a:t>Iets dat iemand vindt, Iemand anders kan iets anders vinden. Voorbeeld:</a:t>
            </a:r>
            <a:r>
              <a:rPr lang="nl-NL" sz="3600" i="1" dirty="0">
                <a:latin typeface="Calibri" panose="020F0502020204030204" pitchFamily="34" charset="0"/>
                <a:cs typeface="Times New Roman" panose="02020603050405020304" pitchFamily="18" charset="0"/>
              </a:rPr>
              <a:t> Groen is een mooie kleur.</a:t>
            </a:r>
            <a:endParaRPr lang="nl-NL" sz="3600" dirty="0">
              <a:latin typeface="Calibri" panose="020F0502020204030204" pitchFamily="34" charset="0"/>
              <a:cs typeface="Times New Roman" panose="02020603050405020304" pitchFamily="18" charset="0"/>
            </a:endParaRPr>
          </a:p>
          <a:p>
            <a:pPr marL="0" indent="0">
              <a:buNone/>
            </a:pP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3600" b="1" dirty="0">
                <a:effectLst/>
                <a:latin typeface="Calibri" panose="020F0502020204030204" pitchFamily="34" charset="0"/>
                <a:ea typeface="Times New Roman" panose="02020603050405020304" pitchFamily="18" charset="0"/>
                <a:cs typeface="Times New Roman" panose="02020603050405020304" pitchFamily="18" charset="0"/>
              </a:rPr>
              <a:t>Argument</a:t>
            </a:r>
            <a:r>
              <a:rPr lang="nl-NL" sz="3600" dirty="0">
                <a:effectLst/>
                <a:latin typeface="Calibri" panose="020F0502020204030204" pitchFamily="34" charset="0"/>
                <a:ea typeface="Times New Roman" panose="02020603050405020304" pitchFamily="18" charset="0"/>
                <a:cs typeface="Times New Roman" panose="02020603050405020304" pitchFamily="18" charset="0"/>
              </a:rPr>
              <a:t> - Uitleg waarom je iets vindt. Voorbeeld: </a:t>
            </a:r>
            <a:r>
              <a:rPr lang="nl-NL" sz="3600" i="1" dirty="0">
                <a:latin typeface="Calibri" panose="020F0502020204030204" pitchFamily="34" charset="0"/>
                <a:ea typeface="Times New Roman" panose="02020603050405020304" pitchFamily="18" charset="0"/>
                <a:cs typeface="Times New Roman" panose="02020603050405020304" pitchFamily="18" charset="0"/>
              </a:rPr>
              <a:t>Groen is een mooie kleur, want ik word er rustig van.</a:t>
            </a: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26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F11A9-C15D-6B5F-3A75-3D687CCFF600}"/>
              </a:ext>
            </a:extLst>
          </p:cNvPr>
          <p:cNvSpPr>
            <a:spLocks noGrp="1"/>
          </p:cNvSpPr>
          <p:nvPr>
            <p:ph type="title"/>
          </p:nvPr>
        </p:nvSpPr>
        <p:spPr/>
        <p:txBody>
          <a:bodyPr/>
          <a:lstStyle/>
          <a:p>
            <a:pPr marL="0" indent="0">
              <a:buNone/>
            </a:pPr>
            <a:r>
              <a:rPr lang="nl-NL" sz="4400" dirty="0">
                <a:effectLst/>
                <a:latin typeface="Calibri" panose="020F0502020204030204" pitchFamily="34" charset="0"/>
                <a:ea typeface="Times New Roman" panose="02020603050405020304" pitchFamily="18" charset="0"/>
                <a:cs typeface="Times New Roman" panose="02020603050405020304" pitchFamily="18" charset="0"/>
              </a:rPr>
              <a:t>Voorkennis</a:t>
            </a:r>
            <a:endParaRPr lang="nl-NL" sz="3200" dirty="0">
              <a:effectLst/>
            </a:endParaRPr>
          </a:p>
        </p:txBody>
      </p:sp>
      <p:sp>
        <p:nvSpPr>
          <p:cNvPr id="3" name="Tijdelijke aanduiding voor inhoud 2">
            <a:extLst>
              <a:ext uri="{FF2B5EF4-FFF2-40B4-BE49-F238E27FC236}">
                <a16:creationId xmlns:a16="http://schemas.microsoft.com/office/drawing/2014/main" id="{1D8F7AC9-1564-A905-94F8-1F0F9A3D7335}"/>
              </a:ext>
            </a:extLst>
          </p:cNvPr>
          <p:cNvSpPr>
            <a:spLocks noGrp="1"/>
          </p:cNvSpPr>
          <p:nvPr>
            <p:ph idx="1"/>
          </p:nvPr>
        </p:nvSpPr>
        <p:spPr>
          <a:xfrm>
            <a:off x="838199" y="1825625"/>
            <a:ext cx="10944069" cy="4351338"/>
          </a:xfrm>
        </p:spPr>
        <p:txBody>
          <a:bodyPr>
            <a:normAutofit fontScale="92500" lnSpcReduction="10000"/>
          </a:bodyPr>
          <a:lstStyle/>
          <a:p>
            <a:pPr marL="0" indent="0">
              <a:buNone/>
            </a:pPr>
            <a:r>
              <a:rPr lang="nl-NL" sz="3600" b="1" dirty="0">
                <a:latin typeface="Calibri" panose="020F0502020204030204" pitchFamily="34" charset="0"/>
                <a:ea typeface="Times New Roman" panose="02020603050405020304" pitchFamily="18" charset="0"/>
                <a:cs typeface="Times New Roman" panose="02020603050405020304" pitchFamily="18" charset="0"/>
              </a:rPr>
              <a:t>Voegwoord - </a:t>
            </a:r>
            <a:r>
              <a:rPr lang="nl-NL" sz="3600" dirty="0">
                <a:latin typeface="Calibri" panose="020F0502020204030204" pitchFamily="34" charset="0"/>
                <a:ea typeface="Times New Roman" panose="02020603050405020304" pitchFamily="18" charset="0"/>
                <a:cs typeface="Times New Roman" panose="02020603050405020304" pitchFamily="18" charset="0"/>
              </a:rPr>
              <a:t>woord die twee zinnen aan elkaar verbindt</a:t>
            </a:r>
          </a:p>
          <a:p>
            <a:pPr marL="0" indent="0">
              <a:buNone/>
            </a:pPr>
            <a:endParaRPr lang="nl-NL"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3600" b="1" dirty="0">
                <a:effectLst/>
                <a:latin typeface="Calibri" panose="020F0502020204030204" pitchFamily="34" charset="0"/>
                <a:ea typeface="Times New Roman" panose="02020603050405020304" pitchFamily="18" charset="0"/>
                <a:cs typeface="Times New Roman" panose="02020603050405020304" pitchFamily="18" charset="0"/>
              </a:rPr>
              <a:t>Tekstverband</a:t>
            </a:r>
            <a:r>
              <a:rPr lang="nl-NL" sz="3600" dirty="0">
                <a:effectLst/>
                <a:latin typeface="Calibri" panose="020F0502020204030204" pitchFamily="34" charset="0"/>
                <a:ea typeface="Times New Roman" panose="02020603050405020304" pitchFamily="18" charset="0"/>
                <a:cs typeface="Times New Roman" panose="02020603050405020304" pitchFamily="18" charset="0"/>
              </a:rPr>
              <a:t> – een logische volgorde van zinnen in een tekst. </a:t>
            </a:r>
          </a:p>
          <a:p>
            <a:pPr marL="0" indent="0">
              <a:buNone/>
            </a:pPr>
            <a:endParaRPr lang="nl-NL"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l" fontAlgn="base">
              <a:buNone/>
            </a:pPr>
            <a:r>
              <a:rPr lang="nl-NL" sz="3600" b="1" dirty="0">
                <a:latin typeface="Calibri" panose="020F0502020204030204" pitchFamily="34" charset="0"/>
                <a:cs typeface="Times New Roman" panose="02020603050405020304" pitchFamily="18" charset="0"/>
              </a:rPr>
              <a:t>		want  	</a:t>
            </a:r>
            <a:r>
              <a:rPr lang="nl-NL" sz="3600" b="1" dirty="0">
                <a:latin typeface="Calibri" panose="020F0502020204030204" pitchFamily="34" charset="0"/>
                <a:cs typeface="Times New Roman" panose="02020603050405020304" pitchFamily="18" charset="0"/>
                <a:sym typeface="Wingdings" pitchFamily="2" charset="2"/>
              </a:rPr>
              <a:t> 	</a:t>
            </a:r>
            <a:r>
              <a:rPr lang="nl-NL" sz="3600" dirty="0">
                <a:latin typeface="Calibri" panose="020F0502020204030204" pitchFamily="34" charset="0"/>
                <a:cs typeface="Times New Roman" panose="02020603050405020304" pitchFamily="18" charset="0"/>
              </a:rPr>
              <a:t>geeft een reden aan</a:t>
            </a:r>
          </a:p>
          <a:p>
            <a:pPr marL="0" indent="0" algn="l" fontAlgn="base">
              <a:buNone/>
            </a:pPr>
            <a:r>
              <a:rPr lang="nl-NL" sz="3600" b="1" dirty="0">
                <a:latin typeface="Calibri" panose="020F0502020204030204" pitchFamily="34" charset="0"/>
                <a:cs typeface="Times New Roman" panose="02020603050405020304" pitchFamily="18" charset="0"/>
              </a:rPr>
              <a:t>		maar 	</a:t>
            </a:r>
            <a:r>
              <a:rPr lang="nl-NL" sz="3600" b="1" dirty="0">
                <a:latin typeface="Calibri" panose="020F0502020204030204" pitchFamily="34" charset="0"/>
                <a:cs typeface="Times New Roman" panose="02020603050405020304" pitchFamily="18" charset="0"/>
                <a:sym typeface="Wingdings" pitchFamily="2" charset="2"/>
              </a:rPr>
              <a:t> 	</a:t>
            </a:r>
            <a:r>
              <a:rPr lang="nl-NL" sz="3600" dirty="0">
                <a:latin typeface="Calibri" panose="020F0502020204030204" pitchFamily="34" charset="0"/>
                <a:cs typeface="Times New Roman" panose="02020603050405020304" pitchFamily="18" charset="0"/>
              </a:rPr>
              <a:t>geeft een tegenstelling aan</a:t>
            </a:r>
          </a:p>
          <a:p>
            <a:pPr marL="0" indent="0" algn="l" fontAlgn="base">
              <a:buNone/>
            </a:pPr>
            <a:r>
              <a:rPr lang="nl-NL" sz="3600" b="1" dirty="0">
                <a:latin typeface="Calibri" panose="020F0502020204030204" pitchFamily="34" charset="0"/>
                <a:cs typeface="Times New Roman" panose="02020603050405020304" pitchFamily="18" charset="0"/>
              </a:rPr>
              <a:t>		ook</a:t>
            </a:r>
            <a:r>
              <a:rPr lang="nl-NL" sz="3600" dirty="0">
                <a:latin typeface="Calibri" panose="020F0502020204030204" pitchFamily="34" charset="0"/>
                <a:cs typeface="Times New Roman" panose="02020603050405020304" pitchFamily="18" charset="0"/>
              </a:rPr>
              <a:t> 		</a:t>
            </a:r>
            <a:r>
              <a:rPr lang="nl-NL" sz="3600" dirty="0">
                <a:latin typeface="Calibri" panose="020F0502020204030204" pitchFamily="34" charset="0"/>
                <a:cs typeface="Times New Roman" panose="02020603050405020304" pitchFamily="18" charset="0"/>
                <a:sym typeface="Wingdings" pitchFamily="2" charset="2"/>
              </a:rPr>
              <a:t> 	geeft een opsomming aan</a:t>
            </a:r>
            <a:endParaRPr lang="nl-NL" sz="3600" dirty="0">
              <a:latin typeface="Calibri" panose="020F0502020204030204" pitchFamily="34" charset="0"/>
              <a:cs typeface="Times New Roman" panose="02020603050405020304" pitchFamily="18" charset="0"/>
            </a:endParaRPr>
          </a:p>
          <a:p>
            <a:pPr marL="0" indent="0" algn="l" fontAlgn="base">
              <a:buNone/>
            </a:pPr>
            <a:r>
              <a:rPr lang="nl-NL" sz="3600" b="1" dirty="0">
                <a:latin typeface="Calibri" panose="020F0502020204030204" pitchFamily="34" charset="0"/>
                <a:cs typeface="Times New Roman" panose="02020603050405020304" pitchFamily="18" charset="0"/>
              </a:rPr>
              <a:t>		kortom 	</a:t>
            </a:r>
            <a:r>
              <a:rPr lang="nl-NL" sz="3600" b="1" dirty="0">
                <a:latin typeface="Calibri" panose="020F0502020204030204" pitchFamily="34" charset="0"/>
                <a:cs typeface="Times New Roman" panose="02020603050405020304" pitchFamily="18" charset="0"/>
                <a:sym typeface="Wingdings" pitchFamily="2" charset="2"/>
              </a:rPr>
              <a:t> 	</a:t>
            </a:r>
            <a:r>
              <a:rPr lang="nl-NL" sz="3600" dirty="0">
                <a:latin typeface="Calibri" panose="020F0502020204030204" pitchFamily="34" charset="0"/>
                <a:cs typeface="Times New Roman" panose="02020603050405020304" pitchFamily="18" charset="0"/>
                <a:sym typeface="Wingdings" pitchFamily="2" charset="2"/>
              </a:rPr>
              <a:t>geeft een samenvatting</a:t>
            </a:r>
            <a:endParaRPr lang="nl-NL" sz="3600" dirty="0">
              <a:latin typeface="Calibri" panose="020F0502020204030204" pitchFamily="34" charset="0"/>
              <a:cs typeface="Times New Roman" panose="02020603050405020304" pitchFamily="18" charset="0"/>
            </a:endParaRPr>
          </a:p>
          <a:p>
            <a:pPr marL="0" indent="0">
              <a:buNone/>
            </a:pP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9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F15BE6B-AB44-7A14-6FF9-44A09B74B2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B860DB-C97E-E92F-5354-B8D591A86C4A}"/>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207D9F69-0C42-01B5-792C-30E7975B6D77}"/>
              </a:ext>
            </a:extLst>
          </p:cNvPr>
          <p:cNvSpPr>
            <a:spLocks noGrp="1"/>
          </p:cNvSpPr>
          <p:nvPr>
            <p:ph idx="1"/>
          </p:nvPr>
        </p:nvSpPr>
        <p:spPr/>
        <p:txBody>
          <a:bodyPr vert="horz" lIns="91440" tIns="45720" rIns="91440" bIns="45720" rtlCol="0" anchor="t">
            <a:normAutofit/>
          </a:bodyPr>
          <a:lstStyle/>
          <a:p>
            <a:pPr marL="0" indent="0">
              <a:buNone/>
            </a:pPr>
            <a:r>
              <a:rPr lang="nl-NL" sz="6000" dirty="0"/>
              <a:t>Doel:</a:t>
            </a:r>
          </a:p>
          <a:p>
            <a:pPr marL="0" indent="0">
              <a:buNone/>
            </a:pPr>
            <a:endParaRPr lang="nl-NL" sz="4400" dirty="0">
              <a:latin typeface="Calibri"/>
              <a:ea typeface="Calibri"/>
              <a:cs typeface="Calibri"/>
            </a:endParaRPr>
          </a:p>
          <a:p>
            <a:pPr marL="0" indent="0">
              <a:buNone/>
            </a:pPr>
            <a:r>
              <a:rPr lang="nl-NL" sz="4400" dirty="0">
                <a:latin typeface="Calibri"/>
                <a:ea typeface="Calibri"/>
                <a:cs typeface="Calibri"/>
              </a:rPr>
              <a:t>Ik kan een tekst schrijven waarin ik mijn standpunten verwoord en met argumenten onderbouw. </a:t>
            </a:r>
            <a:endParaRPr lang="nl-NL" sz="8000" dirty="0"/>
          </a:p>
        </p:txBody>
      </p:sp>
    </p:spTree>
    <p:extLst>
      <p:ext uri="{BB962C8B-B14F-4D97-AF65-F5344CB8AC3E}">
        <p14:creationId xmlns:p14="http://schemas.microsoft.com/office/powerpoint/2010/main" val="373150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E7A5D31-BA53-EDDA-C8C4-B86A20F3C1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F1A1F6-C9A5-C37F-DD55-B39DAD6CCEB2}"/>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050C1AB6-26D4-3559-9726-C79775AFEF4F}"/>
              </a:ext>
            </a:extLst>
          </p:cNvPr>
          <p:cNvSpPr>
            <a:spLocks noGrp="1"/>
          </p:cNvSpPr>
          <p:nvPr>
            <p:ph idx="1"/>
          </p:nvPr>
        </p:nvSpPr>
        <p:spPr/>
        <p:txBody>
          <a:bodyPr vert="horz" lIns="91440" tIns="45720" rIns="91440" bIns="45720" rtlCol="0" anchor="t">
            <a:normAutofit/>
          </a:bodyPr>
          <a:lstStyle/>
          <a:p>
            <a:pPr marL="0" indent="0">
              <a:buNone/>
            </a:pPr>
            <a:r>
              <a:rPr lang="nl-NL" sz="6000" dirty="0"/>
              <a:t>Doel:</a:t>
            </a:r>
          </a:p>
          <a:p>
            <a:pPr marL="0" indent="0">
              <a:buNone/>
            </a:pPr>
            <a:endParaRPr lang="nl-NL" sz="4400" dirty="0">
              <a:latin typeface="Calibri"/>
              <a:ea typeface="Calibri"/>
              <a:cs typeface="Calibri"/>
            </a:endParaRPr>
          </a:p>
          <a:p>
            <a:pPr marL="0" indent="0">
              <a:buNone/>
            </a:pPr>
            <a:r>
              <a:rPr lang="nl-NL" sz="4400" dirty="0">
                <a:latin typeface="Calibri"/>
                <a:ea typeface="Calibri"/>
                <a:cs typeface="Calibri"/>
              </a:rPr>
              <a:t>Ik kan een tekst schrijven waarin ik mijn </a:t>
            </a:r>
            <a:r>
              <a:rPr lang="nl-NL" sz="4400" b="1" u="sng" dirty="0">
                <a:latin typeface="Calibri"/>
                <a:ea typeface="Calibri"/>
                <a:cs typeface="Calibri"/>
              </a:rPr>
              <a:t>standpunten</a:t>
            </a:r>
            <a:r>
              <a:rPr lang="nl-NL" sz="4400" dirty="0">
                <a:latin typeface="Calibri"/>
                <a:ea typeface="Calibri"/>
                <a:cs typeface="Calibri"/>
              </a:rPr>
              <a:t> verwoord en met </a:t>
            </a:r>
            <a:r>
              <a:rPr lang="nl-NL" sz="4400" b="1" u="sng" dirty="0">
                <a:latin typeface="Calibri"/>
                <a:ea typeface="Calibri"/>
                <a:cs typeface="Calibri"/>
              </a:rPr>
              <a:t>argumenten</a:t>
            </a:r>
            <a:r>
              <a:rPr lang="nl-NL" sz="4400" dirty="0">
                <a:latin typeface="Calibri"/>
                <a:ea typeface="Calibri"/>
                <a:cs typeface="Calibri"/>
              </a:rPr>
              <a:t> onderbouw. </a:t>
            </a:r>
            <a:endParaRPr lang="nl-NL" sz="8000" dirty="0"/>
          </a:p>
        </p:txBody>
      </p:sp>
    </p:spTree>
    <p:extLst>
      <p:ext uri="{BB962C8B-B14F-4D97-AF65-F5344CB8AC3E}">
        <p14:creationId xmlns:p14="http://schemas.microsoft.com/office/powerpoint/2010/main" val="202846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0E5F8A9-5BA6-35FC-3661-2E1088EC05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C46AF9-8C9C-C8E3-23DA-D64EC11AF181}"/>
              </a:ext>
            </a:extLst>
          </p:cNvPr>
          <p:cNvSpPr>
            <a:spLocks noGrp="1"/>
          </p:cNvSpPr>
          <p:nvPr>
            <p:ph type="title"/>
          </p:nvPr>
        </p:nvSpPr>
        <p:spPr/>
        <p:txBody>
          <a:bodyPr>
            <a:normAutofit/>
          </a:bodyPr>
          <a:lstStyle/>
          <a:p>
            <a:pPr algn="r"/>
            <a:r>
              <a:rPr lang="nl-NL" sz="3200" dirty="0"/>
              <a:t>Betoog</a:t>
            </a:r>
          </a:p>
        </p:txBody>
      </p:sp>
      <p:sp>
        <p:nvSpPr>
          <p:cNvPr id="3" name="Tijdelijke aanduiding voor inhoud 2">
            <a:extLst>
              <a:ext uri="{FF2B5EF4-FFF2-40B4-BE49-F238E27FC236}">
                <a16:creationId xmlns:a16="http://schemas.microsoft.com/office/drawing/2014/main" id="{B1ED0E82-7852-B170-1EDC-9B32D191FA7F}"/>
              </a:ext>
            </a:extLst>
          </p:cNvPr>
          <p:cNvSpPr>
            <a:spLocks noGrp="1"/>
          </p:cNvSpPr>
          <p:nvPr>
            <p:ph idx="1"/>
          </p:nvPr>
        </p:nvSpPr>
        <p:spPr/>
        <p:txBody>
          <a:bodyPr vert="horz" lIns="91440" tIns="45720" rIns="91440" bIns="45720" rtlCol="0" anchor="t">
            <a:normAutofit/>
          </a:bodyPr>
          <a:lstStyle/>
          <a:p>
            <a:pPr marL="0" indent="0">
              <a:buNone/>
            </a:pPr>
            <a:r>
              <a:rPr lang="nl-NL" sz="6000" dirty="0"/>
              <a:t>Doel:</a:t>
            </a:r>
          </a:p>
          <a:p>
            <a:pPr marL="0" indent="0">
              <a:buNone/>
            </a:pPr>
            <a:endParaRPr lang="nl-NL" sz="4400" dirty="0">
              <a:latin typeface="Calibri"/>
              <a:ea typeface="Calibri"/>
              <a:cs typeface="Calibri"/>
            </a:endParaRPr>
          </a:p>
          <a:p>
            <a:pPr marL="0" indent="0">
              <a:buNone/>
            </a:pPr>
            <a:r>
              <a:rPr lang="nl-NL" sz="4400" dirty="0">
                <a:latin typeface="Calibri"/>
                <a:ea typeface="Calibri"/>
                <a:cs typeface="Calibri"/>
              </a:rPr>
              <a:t>Ik kan een tekst schrijven waarin ik mijn </a:t>
            </a:r>
            <a:r>
              <a:rPr lang="nl-NL" sz="4400" b="1" u="sng" dirty="0">
                <a:latin typeface="Calibri"/>
                <a:ea typeface="Calibri"/>
                <a:cs typeface="Calibri"/>
              </a:rPr>
              <a:t>standpunten</a:t>
            </a:r>
            <a:r>
              <a:rPr lang="nl-NL" sz="4400" dirty="0">
                <a:latin typeface="Calibri"/>
                <a:ea typeface="Calibri"/>
                <a:cs typeface="Calibri"/>
              </a:rPr>
              <a:t> verwoord en met </a:t>
            </a:r>
            <a:r>
              <a:rPr lang="nl-NL" sz="4400" b="1" u="sng" dirty="0">
                <a:latin typeface="Calibri"/>
                <a:ea typeface="Calibri"/>
                <a:cs typeface="Calibri"/>
              </a:rPr>
              <a:t>argumenten</a:t>
            </a:r>
            <a:r>
              <a:rPr lang="nl-NL" sz="4400" dirty="0">
                <a:latin typeface="Calibri"/>
                <a:ea typeface="Calibri"/>
                <a:cs typeface="Calibri"/>
              </a:rPr>
              <a:t> onderbouw. </a:t>
            </a:r>
            <a:endParaRPr lang="nl-NL" sz="8000" dirty="0"/>
          </a:p>
        </p:txBody>
      </p:sp>
      <p:sp>
        <p:nvSpPr>
          <p:cNvPr id="4" name="Rechthoekige toelichting 3">
            <a:extLst>
              <a:ext uri="{FF2B5EF4-FFF2-40B4-BE49-F238E27FC236}">
                <a16:creationId xmlns:a16="http://schemas.microsoft.com/office/drawing/2014/main" id="{4AD18BA7-9EBE-8BC5-E249-658951AE84E8}"/>
              </a:ext>
            </a:extLst>
          </p:cNvPr>
          <p:cNvSpPr/>
          <p:nvPr/>
        </p:nvSpPr>
        <p:spPr>
          <a:xfrm>
            <a:off x="8550122" y="2834640"/>
            <a:ext cx="2214880" cy="1188720"/>
          </a:xfrm>
          <a:prstGeom prst="wedge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b="0" i="0" u="none" strike="noStrike" dirty="0">
                <a:solidFill>
                  <a:srgbClr val="000000"/>
                </a:solidFill>
                <a:effectLst/>
                <a:latin typeface="-apple-system"/>
              </a:rPr>
              <a:t>De redenen dat jij er zo over denkt.</a:t>
            </a:r>
            <a:endParaRPr lang="nl-NL" dirty="0"/>
          </a:p>
        </p:txBody>
      </p:sp>
      <p:sp>
        <p:nvSpPr>
          <p:cNvPr id="5" name="Rechthoekige toelichting 4">
            <a:extLst>
              <a:ext uri="{FF2B5EF4-FFF2-40B4-BE49-F238E27FC236}">
                <a16:creationId xmlns:a16="http://schemas.microsoft.com/office/drawing/2014/main" id="{52033D41-9701-FB28-520B-F27AC6732E5A}"/>
              </a:ext>
            </a:extLst>
          </p:cNvPr>
          <p:cNvSpPr/>
          <p:nvPr/>
        </p:nvSpPr>
        <p:spPr>
          <a:xfrm>
            <a:off x="1692737" y="4988243"/>
            <a:ext cx="2469359" cy="1188720"/>
          </a:xfrm>
          <a:prstGeom prst="wedgeRectCallout">
            <a:avLst>
              <a:gd name="adj1" fmla="val -23127"/>
              <a:gd name="adj2" fmla="val -682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b="0" i="0" u="none" strike="noStrike" dirty="0">
                <a:solidFill>
                  <a:srgbClr val="000000"/>
                </a:solidFill>
                <a:effectLst/>
                <a:latin typeface="-apple-system"/>
              </a:rPr>
              <a:t>Hoe jij over iets denkt.</a:t>
            </a:r>
          </a:p>
        </p:txBody>
      </p:sp>
    </p:spTree>
    <p:extLst>
      <p:ext uri="{BB962C8B-B14F-4D97-AF65-F5344CB8AC3E}">
        <p14:creationId xmlns:p14="http://schemas.microsoft.com/office/powerpoint/2010/main" val="33073558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2144C16FB78045B56F1AD765F09806" ma:contentTypeVersion="15" ma:contentTypeDescription="Een nieuw document maken." ma:contentTypeScope="" ma:versionID="4249989f22ddfc607f97d17b9685e308">
  <xsd:schema xmlns:xsd="http://www.w3.org/2001/XMLSchema" xmlns:xs="http://www.w3.org/2001/XMLSchema" xmlns:p="http://schemas.microsoft.com/office/2006/metadata/properties" xmlns:ns2="5b983f3f-6b6f-410c-b885-6e582fe9da39" xmlns:ns3="97173c2a-38e8-4d15-9e3b-bd3cddcbddd3" targetNamespace="http://schemas.microsoft.com/office/2006/metadata/properties" ma:root="true" ma:fieldsID="35f6e9bea11a07d955eff1afcbe293bb" ns2:_="" ns3:_="">
    <xsd:import namespace="5b983f3f-6b6f-410c-b885-6e582fe9da39"/>
    <xsd:import namespace="97173c2a-38e8-4d15-9e3b-bd3cddcbdd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83f3f-6b6f-410c-b885-6e582fe9da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ff60266f-64c1-416a-94d3-f8b8b29291b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173c2a-38e8-4d15-9e3b-bd3cddcbddd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544f9c3-7e7c-477f-8405-5fbaeb8a1bc3}" ma:internalName="TaxCatchAll" ma:showField="CatchAllData" ma:web="97173c2a-38e8-4d15-9e3b-bd3cddcbd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173c2a-38e8-4d15-9e3b-bd3cddcbddd3" xsi:nil="true"/>
    <lcf76f155ced4ddcb4097134ff3c332f xmlns="5b983f3f-6b6f-410c-b885-6e582fe9da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2F0B71-BB5C-4437-95B4-67AF057E7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983f3f-6b6f-410c-b885-6e582fe9da39"/>
    <ds:schemaRef ds:uri="97173c2a-38e8-4d15-9e3b-bd3cddcbd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5DCB71-D400-4362-AC58-16502E105A5A}">
  <ds:schemaRefs>
    <ds:schemaRef ds:uri="http://schemas.microsoft.com/sharepoint/v3/contenttype/forms"/>
  </ds:schemaRefs>
</ds:datastoreItem>
</file>

<file path=customXml/itemProps3.xml><?xml version="1.0" encoding="utf-8"?>
<ds:datastoreItem xmlns:ds="http://schemas.openxmlformats.org/officeDocument/2006/customXml" ds:itemID="{DEA27D36-9D11-4B04-81CC-B66BCB79E744}">
  <ds:schemaRef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5b983f3f-6b6f-410c-b885-6e582fe9da39"/>
    <ds:schemaRef ds:uri="http://purl.org/dc/dcmitype/"/>
    <ds:schemaRef ds:uri="http://schemas.openxmlformats.org/package/2006/metadata/core-properties"/>
    <ds:schemaRef ds:uri="97173c2a-38e8-4d15-9e3b-bd3cddcbddd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4924</TotalTime>
  <Words>4148</Words>
  <Application>Microsoft Office PowerPoint</Application>
  <PresentationFormat>Breedbeeld</PresentationFormat>
  <Paragraphs>648</Paragraphs>
  <Slides>43</Slides>
  <Notes>40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43</vt:i4>
      </vt:variant>
    </vt:vector>
  </HeadingPairs>
  <TitlesOfParts>
    <vt:vector size="53" baseType="lpstr">
      <vt:lpstr>-apple-system</vt:lpstr>
      <vt:lpstr>Aptos</vt:lpstr>
      <vt:lpstr>Aptos Display</vt:lpstr>
      <vt:lpstr>Arial</vt:lpstr>
      <vt:lpstr>Calibri</vt:lpstr>
      <vt:lpstr>Helvetica</vt:lpstr>
      <vt:lpstr>open_sansregular</vt:lpstr>
      <vt:lpstr>Script MT Bold</vt:lpstr>
      <vt:lpstr>Times New Roman</vt:lpstr>
      <vt:lpstr>Kantoorthema</vt:lpstr>
      <vt:lpstr>Schrijfopdracht</vt:lpstr>
      <vt:lpstr>Les 1 – introductie en uitleg</vt:lpstr>
      <vt:lpstr>Wat ga je doen?</vt:lpstr>
      <vt:lpstr>Les 2 - Schrijfopdracht</vt:lpstr>
      <vt:lpstr>Voorkennis</vt:lpstr>
      <vt:lpstr>Voorkennis</vt:lpstr>
      <vt:lpstr>Betoog</vt:lpstr>
      <vt:lpstr>Betoog</vt:lpstr>
      <vt:lpstr>Betoog</vt:lpstr>
      <vt:lpstr>Mening vs standpunt</vt:lpstr>
      <vt:lpstr>Betoog</vt:lpstr>
      <vt:lpstr>Betoog</vt:lpstr>
      <vt:lpstr>Betoog</vt:lpstr>
      <vt:lpstr>Betoog</vt:lpstr>
      <vt:lpstr>Betoog</vt:lpstr>
      <vt:lpstr>Tegenargument + weerlegging</vt:lpstr>
      <vt:lpstr>Tegenargument + weerlegging</vt:lpstr>
      <vt:lpstr>Tegenargument + weerlegging</vt:lpstr>
      <vt:lpstr>Betoog</vt:lpstr>
      <vt:lpstr>PowerPoint-presentatie</vt:lpstr>
      <vt:lpstr>Betoog</vt:lpstr>
      <vt:lpstr>Betoog</vt:lpstr>
      <vt:lpstr>PowerPoint-presentatie</vt:lpstr>
      <vt:lpstr>Werkblad betoog (partijplan)</vt:lpstr>
      <vt:lpstr>Les 3 - Schrijven en hulp geven</vt:lpstr>
      <vt:lpstr>Wat ga je doen?</vt:lpstr>
      <vt:lpstr>Betoog</vt:lpstr>
      <vt:lpstr>Betoog</vt:lpstr>
      <vt:lpstr>PowerPoint-presentatie</vt:lpstr>
      <vt:lpstr>PowerPoint-presentatie</vt:lpstr>
      <vt:lpstr>PowerPoint-presentatie</vt:lpstr>
      <vt:lpstr>PowerPoint-presentatie</vt:lpstr>
      <vt:lpstr>PowerPoint-presentatie</vt:lpstr>
      <vt:lpstr>PowerPoint-presentatie</vt:lpstr>
      <vt:lpstr>Les 4 – Bespreken en herschrijven </vt:lpstr>
      <vt:lpstr>PowerPoint-presentatie</vt:lpstr>
      <vt:lpstr>Schrijf de eerste versie van jouw partijplan</vt:lpstr>
      <vt:lpstr>Les 5 - Verzorgen en publiceren</vt:lpstr>
      <vt:lpstr>Schrijf de eindversie van jouw partijplan</vt:lpstr>
      <vt:lpstr>Extra – Maak een verkiezingsposter</vt:lpstr>
      <vt:lpstr>PowerPoint-presentatie</vt:lpstr>
      <vt:lpstr>Betoog</vt:lpstr>
      <vt:lpstr>Schrijfopdracht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Schrijfopdracht</dc:title>
  <dc:creator>Ben Buitenhuis</dc:creator>
  <cp:lastModifiedBy>Jacco van Waardhuizen</cp:lastModifiedBy>
  <cp:revision>6</cp:revision>
  <cp:lastPrinted>2025-03-02T20:58:27Z</cp:lastPrinted>
  <dcterms:created xsi:type="dcterms:W3CDTF">2024-11-19T20:48:55Z</dcterms:created>
  <dcterms:modified xsi:type="dcterms:W3CDTF">2025-03-17T08:43:55Z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0x010100182144C16FB78045B56F1AD765F09806</vt:lpwstr>
  </property>
  <property fmtid="{D5CDD505-2E9C-101B-9397-08002B2CF9AE}" pid="3" name="MediaServiceImageTags">
    <vt:lpwstr/>
  </property>
</Properties>
</file>